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6" r:id="rId8"/>
    <p:sldId id="276" r:id="rId9"/>
    <p:sldId id="285" r:id="rId10"/>
    <p:sldId id="287" r:id="rId11"/>
    <p:sldId id="266" r:id="rId12"/>
    <p:sldId id="267" r:id="rId13"/>
    <p:sldId id="268" r:id="rId14"/>
    <p:sldId id="272" r:id="rId15"/>
    <p:sldId id="269" r:id="rId16"/>
    <p:sldId id="271" r:id="rId17"/>
    <p:sldId id="275" r:id="rId18"/>
    <p:sldId id="277" r:id="rId19"/>
    <p:sldId id="278" r:id="rId20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2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C9A92B-4DA1-48CD-838B-32635983F17A}" type="doc">
      <dgm:prSet loTypeId="urn:microsoft.com/office/officeart/2005/8/layout/matrix1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AAD0706-1D8A-437C-BDF2-A171991BC5CC}">
      <dgm:prSet phldrT="[Текст]" custT="1"/>
      <dgm:spPr/>
      <dgm:t>
        <a:bodyPr/>
        <a:lstStyle/>
        <a:p>
          <a:r>
            <a:rPr lang="ru-RU" sz="1900" b="1" dirty="0" smtClean="0">
              <a:latin typeface="Arial" pitchFamily="34" charset="0"/>
              <a:cs typeface="Arial" pitchFamily="34" charset="0"/>
            </a:rPr>
            <a:t>Обращение с отходами</a:t>
          </a:r>
          <a:endParaRPr lang="ru-RU" sz="1900" b="1" dirty="0"/>
        </a:p>
      </dgm:t>
    </dgm:pt>
    <dgm:pt modelId="{C402321A-961D-4C9D-B529-835CF0711DD8}" type="parTrans" cxnId="{B5D1FCA0-3E32-40AB-9EC8-51D3E780B6CA}">
      <dgm:prSet/>
      <dgm:spPr/>
      <dgm:t>
        <a:bodyPr/>
        <a:lstStyle/>
        <a:p>
          <a:endParaRPr lang="ru-RU"/>
        </a:p>
      </dgm:t>
    </dgm:pt>
    <dgm:pt modelId="{3E477B7A-FF38-4011-A61C-03ECBCC0A150}" type="sibTrans" cxnId="{B5D1FCA0-3E32-40AB-9EC8-51D3E780B6CA}">
      <dgm:prSet/>
      <dgm:spPr/>
      <dgm:t>
        <a:bodyPr/>
        <a:lstStyle/>
        <a:p>
          <a:endParaRPr lang="ru-RU"/>
        </a:p>
      </dgm:t>
    </dgm:pt>
    <dgm:pt modelId="{6701338A-5A40-4BA6-92E7-CFD83DEDD15B}">
      <dgm:prSet phldrT="[Текст]"/>
      <dgm:spPr/>
      <dgm:t>
        <a:bodyPr/>
        <a:lstStyle/>
        <a:p>
          <a:r>
            <a:rPr lang="ru-RU" b="1" smtClean="0">
              <a:latin typeface="Arial" pitchFamily="34" charset="0"/>
              <a:cs typeface="Arial" pitchFamily="34" charset="0"/>
            </a:rPr>
            <a:t>Разработка проектной документации природоохранного и санитарно-гигиенического направления</a:t>
          </a:r>
          <a:endParaRPr lang="ru-RU" dirty="0"/>
        </a:p>
      </dgm:t>
    </dgm:pt>
    <dgm:pt modelId="{CE083347-4715-43CF-B5E5-A93A93ED17E8}" type="parTrans" cxnId="{8212C0F5-D667-4135-91E1-2EFB133C5ABE}">
      <dgm:prSet/>
      <dgm:spPr/>
      <dgm:t>
        <a:bodyPr/>
        <a:lstStyle/>
        <a:p>
          <a:endParaRPr lang="ru-RU"/>
        </a:p>
      </dgm:t>
    </dgm:pt>
    <dgm:pt modelId="{099F07A4-9BF3-4CD6-95A6-5EC1C2A712C2}" type="sibTrans" cxnId="{8212C0F5-D667-4135-91E1-2EFB133C5ABE}">
      <dgm:prSet/>
      <dgm:spPr/>
      <dgm:t>
        <a:bodyPr/>
        <a:lstStyle/>
        <a:p>
          <a:endParaRPr lang="ru-RU"/>
        </a:p>
      </dgm:t>
    </dgm:pt>
    <dgm:pt modelId="{BC0FC409-DAC0-4A9B-813E-BF3DAA8F1639}">
      <dgm:prSet phldrT="[Текст]" phldr="1"/>
      <dgm:spPr/>
      <dgm:t>
        <a:bodyPr/>
        <a:lstStyle/>
        <a:p>
          <a:endParaRPr lang="ru-RU"/>
        </a:p>
      </dgm:t>
    </dgm:pt>
    <dgm:pt modelId="{B970C803-4EA7-4019-86AD-48530B22C7B7}" type="parTrans" cxnId="{499A8D35-2582-4DDD-9912-384AD153A500}">
      <dgm:prSet/>
      <dgm:spPr/>
      <dgm:t>
        <a:bodyPr/>
        <a:lstStyle/>
        <a:p>
          <a:endParaRPr lang="ru-RU"/>
        </a:p>
      </dgm:t>
    </dgm:pt>
    <dgm:pt modelId="{16638909-28A2-427F-9D51-888C2622B932}" type="sibTrans" cxnId="{499A8D35-2582-4DDD-9912-384AD153A500}">
      <dgm:prSet/>
      <dgm:spPr/>
      <dgm:t>
        <a:bodyPr/>
        <a:lstStyle/>
        <a:p>
          <a:endParaRPr lang="ru-RU"/>
        </a:p>
      </dgm:t>
    </dgm:pt>
    <dgm:pt modelId="{DBC9C5B7-6A53-4E46-AFE8-711A4E3BDF37}">
      <dgm:prSet phldrT="[Текст]" phldr="1"/>
      <dgm:spPr/>
      <dgm:t>
        <a:bodyPr/>
        <a:lstStyle/>
        <a:p>
          <a:endParaRPr lang="ru-RU"/>
        </a:p>
      </dgm:t>
    </dgm:pt>
    <dgm:pt modelId="{93FB79A6-4001-46FF-846E-AF1338509359}" type="parTrans" cxnId="{960FDCF1-C705-4D8D-9E51-661EC04B126E}">
      <dgm:prSet/>
      <dgm:spPr/>
      <dgm:t>
        <a:bodyPr/>
        <a:lstStyle/>
        <a:p>
          <a:endParaRPr lang="ru-RU"/>
        </a:p>
      </dgm:t>
    </dgm:pt>
    <dgm:pt modelId="{8D8E4322-1BCD-431C-8ED3-32B241659277}" type="sibTrans" cxnId="{960FDCF1-C705-4D8D-9E51-661EC04B126E}">
      <dgm:prSet/>
      <dgm:spPr/>
      <dgm:t>
        <a:bodyPr/>
        <a:lstStyle/>
        <a:p>
          <a:endParaRPr lang="ru-RU"/>
        </a:p>
      </dgm:t>
    </dgm:pt>
    <dgm:pt modelId="{CDFD4EF5-BA0D-4D82-8FE9-5A8D7C27FF61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Разработка технологий обезвреживания и очистки Рекультивация  загрязненной территории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DE723CB7-3FAE-4B16-8172-B88DFF508186}" type="parTrans" cxnId="{23730D19-ED2D-47DC-8659-016F4A868295}">
      <dgm:prSet/>
      <dgm:spPr/>
      <dgm:t>
        <a:bodyPr/>
        <a:lstStyle/>
        <a:p>
          <a:endParaRPr lang="ru-RU"/>
        </a:p>
      </dgm:t>
    </dgm:pt>
    <dgm:pt modelId="{C0CD6941-7882-4075-A1B0-B01A751A7457}" type="sibTrans" cxnId="{23730D19-ED2D-47DC-8659-016F4A868295}">
      <dgm:prSet/>
      <dgm:spPr/>
      <dgm:t>
        <a:bodyPr/>
        <a:lstStyle/>
        <a:p>
          <a:endParaRPr lang="ru-RU"/>
        </a:p>
      </dgm:t>
    </dgm:pt>
    <dgm:pt modelId="{C08E3E0D-1612-44D7-B36F-D72CBBDE15D2}">
      <dgm:prSet custT="1"/>
      <dgm:spPr/>
      <dgm:t>
        <a:bodyPr/>
        <a:lstStyle/>
        <a:p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1ACA8753-DF65-431E-ACB5-44807083BF6E}" type="parTrans" cxnId="{789CB841-A9D6-4642-8BAA-C7622A5A8E4C}">
      <dgm:prSet/>
      <dgm:spPr/>
      <dgm:t>
        <a:bodyPr/>
        <a:lstStyle/>
        <a:p>
          <a:endParaRPr lang="ru-RU"/>
        </a:p>
      </dgm:t>
    </dgm:pt>
    <dgm:pt modelId="{F8B842C4-7F6D-4DBA-A38A-80B2E6C06B78}" type="sibTrans" cxnId="{789CB841-A9D6-4642-8BAA-C7622A5A8E4C}">
      <dgm:prSet/>
      <dgm:spPr/>
      <dgm:t>
        <a:bodyPr/>
        <a:lstStyle/>
        <a:p>
          <a:endParaRPr lang="ru-RU"/>
        </a:p>
      </dgm:t>
    </dgm:pt>
    <dgm:pt modelId="{D31A0152-D931-48C8-B7CF-CE723F529D3B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Аудиторские и консалтинговые услуги в области природоохранной деятельности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6BDEC9C-1A6A-49D9-96FE-790C6A84AB54}" type="parTrans" cxnId="{DD7CDC8F-FA0E-444F-8BC3-71D2825DA9AF}">
      <dgm:prSet/>
      <dgm:spPr/>
      <dgm:t>
        <a:bodyPr/>
        <a:lstStyle/>
        <a:p>
          <a:endParaRPr lang="ru-RU"/>
        </a:p>
      </dgm:t>
    </dgm:pt>
    <dgm:pt modelId="{DB161384-7FC7-4132-85D1-79E651F70CD5}" type="sibTrans" cxnId="{DD7CDC8F-FA0E-444F-8BC3-71D2825DA9AF}">
      <dgm:prSet/>
      <dgm:spPr/>
      <dgm:t>
        <a:bodyPr/>
        <a:lstStyle/>
        <a:p>
          <a:endParaRPr lang="ru-RU"/>
        </a:p>
      </dgm:t>
    </dgm:pt>
    <dgm:pt modelId="{96C00736-1F92-4D5A-8466-4413B6D64262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  </a:t>
          </a:r>
          <a:endParaRPr lang="ru-RU" dirty="0"/>
        </a:p>
      </dgm:t>
    </dgm:pt>
    <dgm:pt modelId="{28E5B631-8637-42CE-A09B-166AAF3A7FFB}" type="sibTrans" cxnId="{7950684C-2556-41A5-A613-2868B55798EA}">
      <dgm:prSet/>
      <dgm:spPr/>
      <dgm:t>
        <a:bodyPr/>
        <a:lstStyle/>
        <a:p>
          <a:endParaRPr lang="ru-RU"/>
        </a:p>
      </dgm:t>
    </dgm:pt>
    <dgm:pt modelId="{2DE69B97-A73E-452B-89B1-A55DE71719C8}" type="parTrans" cxnId="{7950684C-2556-41A5-A613-2868B55798EA}">
      <dgm:prSet/>
      <dgm:spPr/>
      <dgm:t>
        <a:bodyPr/>
        <a:lstStyle/>
        <a:p>
          <a:endParaRPr lang="ru-RU"/>
        </a:p>
      </dgm:t>
    </dgm:pt>
    <dgm:pt modelId="{43334986-2722-476F-8844-6BBED5A78C4E}" type="pres">
      <dgm:prSet presAssocID="{C0C9A92B-4DA1-48CD-838B-32635983F17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9A3DEA-5760-44AB-B92D-03F11C7CF283}" type="pres">
      <dgm:prSet presAssocID="{C0C9A92B-4DA1-48CD-838B-32635983F17A}" presName="matrix" presStyleCnt="0"/>
      <dgm:spPr/>
      <dgm:t>
        <a:bodyPr/>
        <a:lstStyle/>
        <a:p>
          <a:endParaRPr lang="ru-RU"/>
        </a:p>
      </dgm:t>
    </dgm:pt>
    <dgm:pt modelId="{C7C84C98-BD1C-4D56-8E02-E1903CAA40E9}" type="pres">
      <dgm:prSet presAssocID="{C0C9A92B-4DA1-48CD-838B-32635983F17A}" presName="tile1" presStyleLbl="node1" presStyleIdx="0" presStyleCnt="4"/>
      <dgm:spPr/>
      <dgm:t>
        <a:bodyPr/>
        <a:lstStyle/>
        <a:p>
          <a:endParaRPr lang="ru-RU"/>
        </a:p>
      </dgm:t>
    </dgm:pt>
    <dgm:pt modelId="{57666BAA-E14E-4A1A-81BD-9A4C59B6DE03}" type="pres">
      <dgm:prSet presAssocID="{C0C9A92B-4DA1-48CD-838B-32635983F17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AEDA7D-D1A4-44DD-AFB1-7FBB2D1E3B9A}" type="pres">
      <dgm:prSet presAssocID="{C0C9A92B-4DA1-48CD-838B-32635983F17A}" presName="tile2" presStyleLbl="node1" presStyleIdx="1" presStyleCnt="4"/>
      <dgm:spPr/>
      <dgm:t>
        <a:bodyPr/>
        <a:lstStyle/>
        <a:p>
          <a:endParaRPr lang="ru-RU"/>
        </a:p>
      </dgm:t>
    </dgm:pt>
    <dgm:pt modelId="{26317C14-1BDB-40B7-BBF2-304BD1B29D2C}" type="pres">
      <dgm:prSet presAssocID="{C0C9A92B-4DA1-48CD-838B-32635983F17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3707F-ECF1-4793-BED7-7AD3BFDA1D25}" type="pres">
      <dgm:prSet presAssocID="{C0C9A92B-4DA1-48CD-838B-32635983F17A}" presName="tile3" presStyleLbl="node1" presStyleIdx="2" presStyleCnt="4"/>
      <dgm:spPr/>
      <dgm:t>
        <a:bodyPr/>
        <a:lstStyle/>
        <a:p>
          <a:endParaRPr lang="ru-RU"/>
        </a:p>
      </dgm:t>
    </dgm:pt>
    <dgm:pt modelId="{730ACA54-A983-4F3C-B72A-8EF7CD6E5597}" type="pres">
      <dgm:prSet presAssocID="{C0C9A92B-4DA1-48CD-838B-32635983F17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64057-8E95-49A4-AE7B-54F1BF40D7A7}" type="pres">
      <dgm:prSet presAssocID="{C0C9A92B-4DA1-48CD-838B-32635983F17A}" presName="tile4" presStyleLbl="node1" presStyleIdx="3" presStyleCnt="4"/>
      <dgm:spPr/>
      <dgm:t>
        <a:bodyPr/>
        <a:lstStyle/>
        <a:p>
          <a:endParaRPr lang="ru-RU"/>
        </a:p>
      </dgm:t>
    </dgm:pt>
    <dgm:pt modelId="{CDD6A7FB-A7D2-4BA6-9C05-E276C503429C}" type="pres">
      <dgm:prSet presAssocID="{C0C9A92B-4DA1-48CD-838B-32635983F17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DB9E6-81AF-4A6B-8A10-5C4266C0B013}" type="pres">
      <dgm:prSet presAssocID="{C0C9A92B-4DA1-48CD-838B-32635983F17A}" presName="centerTile" presStyleLbl="fgShp" presStyleIdx="0" presStyleCnt="1" custScaleX="86843" custScaleY="147166" custLinFactNeighborX="-2851" custLinFactNeighborY="14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84FEFCD-8323-4E4C-BD05-D24C565E79F1}" type="presOf" srcId="{96C00736-1F92-4D5A-8466-4413B6D64262}" destId="{4F6DB9E6-81AF-4A6B-8A10-5C4266C0B013}" srcOrd="0" destOrd="0" presId="urn:microsoft.com/office/officeart/2005/8/layout/matrix1"/>
    <dgm:cxn modelId="{AD7C5FCA-356B-45A3-A355-3C72531C120F}" type="presOf" srcId="{6701338A-5A40-4BA6-92E7-CFD83DEDD15B}" destId="{AF03707F-ECF1-4793-BED7-7AD3BFDA1D25}" srcOrd="0" destOrd="0" presId="urn:microsoft.com/office/officeart/2005/8/layout/matrix1"/>
    <dgm:cxn modelId="{B3DEA7DB-1606-43AA-883D-1CA551990CA0}" type="presOf" srcId="{D31A0152-D931-48C8-B7CF-CE723F529D3B}" destId="{CDD6A7FB-A7D2-4BA6-9C05-E276C503429C}" srcOrd="1" destOrd="0" presId="urn:microsoft.com/office/officeart/2005/8/layout/matrix1"/>
    <dgm:cxn modelId="{FF0C181F-3CAB-49DF-A86C-81A78C119998}" type="presOf" srcId="{AAAD0706-1D8A-437C-BDF2-A171991BC5CC}" destId="{57666BAA-E14E-4A1A-81BD-9A4C59B6DE03}" srcOrd="1" destOrd="0" presId="urn:microsoft.com/office/officeart/2005/8/layout/matrix1"/>
    <dgm:cxn modelId="{8212C0F5-D667-4135-91E1-2EFB133C5ABE}" srcId="{96C00736-1F92-4D5A-8466-4413B6D64262}" destId="{6701338A-5A40-4BA6-92E7-CFD83DEDD15B}" srcOrd="2" destOrd="0" parTransId="{CE083347-4715-43CF-B5E5-A93A93ED17E8}" sibTransId="{099F07A4-9BF3-4CD6-95A6-5EC1C2A712C2}"/>
    <dgm:cxn modelId="{7950684C-2556-41A5-A613-2868B55798EA}" srcId="{C0C9A92B-4DA1-48CD-838B-32635983F17A}" destId="{96C00736-1F92-4D5A-8466-4413B6D64262}" srcOrd="0" destOrd="0" parTransId="{2DE69B97-A73E-452B-89B1-A55DE71719C8}" sibTransId="{28E5B631-8637-42CE-A09B-166AAF3A7FFB}"/>
    <dgm:cxn modelId="{D882A366-4C3B-488B-80DE-8E42C1F58C07}" type="presOf" srcId="{6701338A-5A40-4BA6-92E7-CFD83DEDD15B}" destId="{730ACA54-A983-4F3C-B72A-8EF7CD6E5597}" srcOrd="1" destOrd="0" presId="urn:microsoft.com/office/officeart/2005/8/layout/matrix1"/>
    <dgm:cxn modelId="{7CB8C777-7514-4523-B3CB-F795D040AA7D}" type="presOf" srcId="{C0C9A92B-4DA1-48CD-838B-32635983F17A}" destId="{43334986-2722-476F-8844-6BBED5A78C4E}" srcOrd="0" destOrd="0" presId="urn:microsoft.com/office/officeart/2005/8/layout/matrix1"/>
    <dgm:cxn modelId="{960FDCF1-C705-4D8D-9E51-661EC04B126E}" srcId="{96C00736-1F92-4D5A-8466-4413B6D64262}" destId="{DBC9C5B7-6A53-4E46-AFE8-711A4E3BDF37}" srcOrd="6" destOrd="0" parTransId="{93FB79A6-4001-46FF-846E-AF1338509359}" sibTransId="{8D8E4322-1BCD-431C-8ED3-32B241659277}"/>
    <dgm:cxn modelId="{F6A07C59-FAD1-4C99-AA1B-B9129455B1F3}" type="presOf" srcId="{CDFD4EF5-BA0D-4D82-8FE9-5A8D7C27FF61}" destId="{6CAEDA7D-D1A4-44DD-AFB1-7FBB2D1E3B9A}" srcOrd="0" destOrd="0" presId="urn:microsoft.com/office/officeart/2005/8/layout/matrix1"/>
    <dgm:cxn modelId="{0C48CAAB-F80B-4AE1-A4AE-9F943D3E4C72}" type="presOf" srcId="{D31A0152-D931-48C8-B7CF-CE723F529D3B}" destId="{48364057-8E95-49A4-AE7B-54F1BF40D7A7}" srcOrd="0" destOrd="0" presId="urn:microsoft.com/office/officeart/2005/8/layout/matrix1"/>
    <dgm:cxn modelId="{B5D1FCA0-3E32-40AB-9EC8-51D3E780B6CA}" srcId="{96C00736-1F92-4D5A-8466-4413B6D64262}" destId="{AAAD0706-1D8A-437C-BDF2-A171991BC5CC}" srcOrd="0" destOrd="0" parTransId="{C402321A-961D-4C9D-B529-835CF0711DD8}" sibTransId="{3E477B7A-FF38-4011-A61C-03ECBCC0A150}"/>
    <dgm:cxn modelId="{2F04CC4E-0B1C-4E4C-A80B-A693869AE454}" type="presOf" srcId="{CDFD4EF5-BA0D-4D82-8FE9-5A8D7C27FF61}" destId="{26317C14-1BDB-40B7-BBF2-304BD1B29D2C}" srcOrd="1" destOrd="0" presId="urn:microsoft.com/office/officeart/2005/8/layout/matrix1"/>
    <dgm:cxn modelId="{499A8D35-2582-4DDD-9912-384AD153A500}" srcId="{96C00736-1F92-4D5A-8466-4413B6D64262}" destId="{BC0FC409-DAC0-4A9B-813E-BF3DAA8F1639}" srcOrd="5" destOrd="0" parTransId="{B970C803-4EA7-4019-86AD-48530B22C7B7}" sibTransId="{16638909-28A2-427F-9D51-888C2622B932}"/>
    <dgm:cxn modelId="{789CB841-A9D6-4642-8BAA-C7622A5A8E4C}" srcId="{96C00736-1F92-4D5A-8466-4413B6D64262}" destId="{C08E3E0D-1612-44D7-B36F-D72CBBDE15D2}" srcOrd="4" destOrd="0" parTransId="{1ACA8753-DF65-431E-ACB5-44807083BF6E}" sibTransId="{F8B842C4-7F6D-4DBA-A38A-80B2E6C06B78}"/>
    <dgm:cxn modelId="{DD7CDC8F-FA0E-444F-8BC3-71D2825DA9AF}" srcId="{96C00736-1F92-4D5A-8466-4413B6D64262}" destId="{D31A0152-D931-48C8-B7CF-CE723F529D3B}" srcOrd="3" destOrd="0" parTransId="{66BDEC9C-1A6A-49D9-96FE-790C6A84AB54}" sibTransId="{DB161384-7FC7-4132-85D1-79E651F70CD5}"/>
    <dgm:cxn modelId="{23730D19-ED2D-47DC-8659-016F4A868295}" srcId="{96C00736-1F92-4D5A-8466-4413B6D64262}" destId="{CDFD4EF5-BA0D-4D82-8FE9-5A8D7C27FF61}" srcOrd="1" destOrd="0" parTransId="{DE723CB7-3FAE-4B16-8172-B88DFF508186}" sibTransId="{C0CD6941-7882-4075-A1B0-B01A751A7457}"/>
    <dgm:cxn modelId="{6D3CFBF0-3A0B-4943-AB4E-B71074FFF693}" type="presOf" srcId="{AAAD0706-1D8A-437C-BDF2-A171991BC5CC}" destId="{C7C84C98-BD1C-4D56-8E02-E1903CAA40E9}" srcOrd="0" destOrd="0" presId="urn:microsoft.com/office/officeart/2005/8/layout/matrix1"/>
    <dgm:cxn modelId="{57408124-5C57-4421-9D6A-75E085C1F831}" type="presParOf" srcId="{43334986-2722-476F-8844-6BBED5A78C4E}" destId="{599A3DEA-5760-44AB-B92D-03F11C7CF283}" srcOrd="0" destOrd="0" presId="urn:microsoft.com/office/officeart/2005/8/layout/matrix1"/>
    <dgm:cxn modelId="{69A85619-00C0-4A5F-BD2A-0DC4A3B79A8C}" type="presParOf" srcId="{599A3DEA-5760-44AB-B92D-03F11C7CF283}" destId="{C7C84C98-BD1C-4D56-8E02-E1903CAA40E9}" srcOrd="0" destOrd="0" presId="urn:microsoft.com/office/officeart/2005/8/layout/matrix1"/>
    <dgm:cxn modelId="{E1993EEC-3495-4BCF-B8BA-0A6CAF33537C}" type="presParOf" srcId="{599A3DEA-5760-44AB-B92D-03F11C7CF283}" destId="{57666BAA-E14E-4A1A-81BD-9A4C59B6DE03}" srcOrd="1" destOrd="0" presId="urn:microsoft.com/office/officeart/2005/8/layout/matrix1"/>
    <dgm:cxn modelId="{C5FA2B72-5341-4EC5-AD8D-772A6F7BD8BA}" type="presParOf" srcId="{599A3DEA-5760-44AB-B92D-03F11C7CF283}" destId="{6CAEDA7D-D1A4-44DD-AFB1-7FBB2D1E3B9A}" srcOrd="2" destOrd="0" presId="urn:microsoft.com/office/officeart/2005/8/layout/matrix1"/>
    <dgm:cxn modelId="{C814E7D9-5C6F-43C1-833C-47CCCCA3F728}" type="presParOf" srcId="{599A3DEA-5760-44AB-B92D-03F11C7CF283}" destId="{26317C14-1BDB-40B7-BBF2-304BD1B29D2C}" srcOrd="3" destOrd="0" presId="urn:microsoft.com/office/officeart/2005/8/layout/matrix1"/>
    <dgm:cxn modelId="{6FD32F57-7801-4905-A57C-45A9BCD16F36}" type="presParOf" srcId="{599A3DEA-5760-44AB-B92D-03F11C7CF283}" destId="{AF03707F-ECF1-4793-BED7-7AD3BFDA1D25}" srcOrd="4" destOrd="0" presId="urn:microsoft.com/office/officeart/2005/8/layout/matrix1"/>
    <dgm:cxn modelId="{0C1774B7-E20E-4DBB-962A-7FDBFCBB3096}" type="presParOf" srcId="{599A3DEA-5760-44AB-B92D-03F11C7CF283}" destId="{730ACA54-A983-4F3C-B72A-8EF7CD6E5597}" srcOrd="5" destOrd="0" presId="urn:microsoft.com/office/officeart/2005/8/layout/matrix1"/>
    <dgm:cxn modelId="{0BE0FFD9-6121-40CB-9598-F74211023CC7}" type="presParOf" srcId="{599A3DEA-5760-44AB-B92D-03F11C7CF283}" destId="{48364057-8E95-49A4-AE7B-54F1BF40D7A7}" srcOrd="6" destOrd="0" presId="urn:microsoft.com/office/officeart/2005/8/layout/matrix1"/>
    <dgm:cxn modelId="{82C2B834-B69D-40D0-BD54-33E91B77E9B5}" type="presParOf" srcId="{599A3DEA-5760-44AB-B92D-03F11C7CF283}" destId="{CDD6A7FB-A7D2-4BA6-9C05-E276C503429C}" srcOrd="7" destOrd="0" presId="urn:microsoft.com/office/officeart/2005/8/layout/matrix1"/>
    <dgm:cxn modelId="{81974184-A3E0-4E3B-8F64-37CB2855B0E8}" type="presParOf" srcId="{43334986-2722-476F-8844-6BBED5A78C4E}" destId="{4F6DB9E6-81AF-4A6B-8A10-5C4266C0B01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9B2752-336B-4066-8631-DEB305B500E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3E0F8E-E20E-46AC-9F20-89040CF46BCC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Территория эстакад дезинфекционно-промывочной станции (до зачистки)</a:t>
          </a:r>
          <a:endParaRPr lang="ru-RU" sz="1100" b="1" dirty="0">
            <a:solidFill>
              <a:schemeClr val="tx2"/>
            </a:solidFill>
          </a:endParaRPr>
        </a:p>
      </dgm:t>
    </dgm:pt>
    <dgm:pt modelId="{D3B0E768-3D33-41FF-BFBB-0E0121727354}" type="parTrans" cxnId="{5FB15B64-F412-4D99-8AB0-D434432C7A34}">
      <dgm:prSet/>
      <dgm:spPr/>
      <dgm:t>
        <a:bodyPr/>
        <a:lstStyle/>
        <a:p>
          <a:endParaRPr lang="ru-RU"/>
        </a:p>
      </dgm:t>
    </dgm:pt>
    <dgm:pt modelId="{7C018F1C-A7C4-426A-BE1A-32B024AF27AF}" type="sibTrans" cxnId="{5FB15B64-F412-4D99-8AB0-D434432C7A34}">
      <dgm:prSet/>
      <dgm:spPr/>
      <dgm:t>
        <a:bodyPr/>
        <a:lstStyle/>
        <a:p>
          <a:endParaRPr lang="ru-RU"/>
        </a:p>
      </dgm:t>
    </dgm:pt>
    <dgm:pt modelId="{AA6E6EF0-4BEF-4244-87C6-CB72BC879526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75F0B7A-2836-47AE-9401-0B84E0719956}" type="parTrans" cxnId="{D6AD6DEF-F228-498A-828C-00D8D8E60E3E}">
      <dgm:prSet/>
      <dgm:spPr/>
      <dgm:t>
        <a:bodyPr/>
        <a:lstStyle/>
        <a:p>
          <a:endParaRPr lang="ru-RU"/>
        </a:p>
      </dgm:t>
    </dgm:pt>
    <dgm:pt modelId="{184683B8-EBF2-425F-92D6-DA4DA6E3D00E}" type="sibTrans" cxnId="{D6AD6DEF-F228-498A-828C-00D8D8E60E3E}">
      <dgm:prSet/>
      <dgm:spPr/>
      <dgm:t>
        <a:bodyPr/>
        <a:lstStyle/>
        <a:p>
          <a:endParaRPr lang="ru-RU"/>
        </a:p>
      </dgm:t>
    </dgm:pt>
    <dgm:pt modelId="{5883F1A2-3133-4104-B187-620EB97FF33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Зачистка эстакад от загрязнения с последующем перемещением на площадку обезвреживания</a:t>
          </a:r>
          <a:endParaRPr lang="ru-RU" sz="1100" b="1" dirty="0">
            <a:solidFill>
              <a:schemeClr val="tx2"/>
            </a:solidFill>
          </a:endParaRPr>
        </a:p>
      </dgm:t>
    </dgm:pt>
    <dgm:pt modelId="{CBBF44F9-A4AD-42BA-8BAC-78768E876992}" type="parTrans" cxnId="{B5E4C254-A4D1-4DDC-98DB-55D86C23E1AC}">
      <dgm:prSet/>
      <dgm:spPr/>
      <dgm:t>
        <a:bodyPr/>
        <a:lstStyle/>
        <a:p>
          <a:endParaRPr lang="ru-RU"/>
        </a:p>
      </dgm:t>
    </dgm:pt>
    <dgm:pt modelId="{B3F97FE8-338D-4410-931E-631C046A391E}" type="sibTrans" cxnId="{B5E4C254-A4D1-4DDC-98DB-55D86C23E1AC}">
      <dgm:prSet/>
      <dgm:spPr/>
      <dgm:t>
        <a:bodyPr/>
        <a:lstStyle/>
        <a:p>
          <a:endParaRPr lang="ru-RU"/>
        </a:p>
      </dgm:t>
    </dgm:pt>
    <dgm:pt modelId="{378EDD56-EC1F-4A84-BCE1-F3A90D751D5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FF92CF71-B267-482C-B86F-B055CC2D4ED7}" type="parTrans" cxnId="{F9A4C10D-33A0-4E6C-B487-AB516697124A}">
      <dgm:prSet/>
      <dgm:spPr/>
      <dgm:t>
        <a:bodyPr/>
        <a:lstStyle/>
        <a:p>
          <a:endParaRPr lang="ru-RU"/>
        </a:p>
      </dgm:t>
    </dgm:pt>
    <dgm:pt modelId="{B9129E41-C750-4EFD-A055-39A24C8A6274}" type="sibTrans" cxnId="{F9A4C10D-33A0-4E6C-B487-AB516697124A}">
      <dgm:prSet/>
      <dgm:spPr/>
      <dgm:t>
        <a:bodyPr/>
        <a:lstStyle/>
        <a:p>
          <a:endParaRPr lang="ru-RU"/>
        </a:p>
      </dgm:t>
    </dgm:pt>
    <dgm:pt modelId="{229CA9A7-CF1E-46AB-9985-D849B3D56FB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Вид эстакад после механической зачистки</a:t>
          </a:r>
          <a:endParaRPr lang="ru-RU" sz="11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017A2A56-564B-4ED1-BBDD-833AE7457A76}" type="parTrans" cxnId="{27E1D35D-0364-4A6B-95CF-E9BD8F32053B}">
      <dgm:prSet/>
      <dgm:spPr/>
      <dgm:t>
        <a:bodyPr/>
        <a:lstStyle/>
        <a:p>
          <a:endParaRPr lang="ru-RU"/>
        </a:p>
      </dgm:t>
    </dgm:pt>
    <dgm:pt modelId="{DC5141E0-DB1C-48BB-B18B-49429079A2C9}" type="sibTrans" cxnId="{27E1D35D-0364-4A6B-95CF-E9BD8F32053B}">
      <dgm:prSet/>
      <dgm:spPr/>
      <dgm:t>
        <a:bodyPr/>
        <a:lstStyle/>
        <a:p>
          <a:endParaRPr lang="ru-RU"/>
        </a:p>
      </dgm:t>
    </dgm:pt>
    <dgm:pt modelId="{9CE689F9-FAB0-4879-BF59-159BCC18E56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3F5602E-A84F-4B54-91F7-236E7B1A7F66}" type="parTrans" cxnId="{AE95053A-FB0E-47E9-90B9-6B21071D3FFE}">
      <dgm:prSet/>
      <dgm:spPr/>
      <dgm:t>
        <a:bodyPr/>
        <a:lstStyle/>
        <a:p>
          <a:endParaRPr lang="ru-RU"/>
        </a:p>
      </dgm:t>
    </dgm:pt>
    <dgm:pt modelId="{FDE673C6-D07B-4CA1-B56C-C5A9BC41B690}" type="sibTrans" cxnId="{AE95053A-FB0E-47E9-90B9-6B21071D3FFE}">
      <dgm:prSet/>
      <dgm:spPr/>
      <dgm:t>
        <a:bodyPr/>
        <a:lstStyle/>
        <a:p>
          <a:endParaRPr lang="ru-RU"/>
        </a:p>
      </dgm:t>
    </dgm:pt>
    <dgm:pt modelId="{6488E927-E37B-4DF8-86A8-D96544F109F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Обработка остаточных загрязнений по технологии биоремедиации</a:t>
          </a:r>
          <a:endParaRPr lang="ru-RU" sz="11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A3CCF50B-90C7-49AE-AA3E-2F7FA10802EA}" type="parTrans" cxnId="{2AC448DF-3FD6-49A4-8856-C55B1967D8E5}">
      <dgm:prSet/>
      <dgm:spPr/>
      <dgm:t>
        <a:bodyPr/>
        <a:lstStyle/>
        <a:p>
          <a:endParaRPr lang="ru-RU"/>
        </a:p>
      </dgm:t>
    </dgm:pt>
    <dgm:pt modelId="{0FF4B3CA-0BFB-4B67-BF21-6F6BE6FA8962}" type="sibTrans" cxnId="{2AC448DF-3FD6-49A4-8856-C55B1967D8E5}">
      <dgm:prSet/>
      <dgm:spPr/>
      <dgm:t>
        <a:bodyPr/>
        <a:lstStyle/>
        <a:p>
          <a:endParaRPr lang="ru-RU"/>
        </a:p>
      </dgm:t>
    </dgm:pt>
    <dgm:pt modelId="{D1F8A85C-8ABF-4A42-BF62-A6727B026A45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90D88ED-94CA-4D73-9BE9-00F4213DA3D5}" type="sibTrans" cxnId="{5DE71401-EBDB-4833-8694-3AD9B0FF024A}">
      <dgm:prSet/>
      <dgm:spPr/>
      <dgm:t>
        <a:bodyPr/>
        <a:lstStyle/>
        <a:p>
          <a:endParaRPr lang="ru-RU"/>
        </a:p>
      </dgm:t>
    </dgm:pt>
    <dgm:pt modelId="{8C3524E2-5770-41B3-93FE-4CCF52AA5E09}" type="parTrans" cxnId="{5DE71401-EBDB-4833-8694-3AD9B0FF024A}">
      <dgm:prSet/>
      <dgm:spPr/>
      <dgm:t>
        <a:bodyPr/>
        <a:lstStyle/>
        <a:p>
          <a:endParaRPr lang="ru-RU"/>
        </a:p>
      </dgm:t>
    </dgm:pt>
    <dgm:pt modelId="{4276D490-C8A7-4529-A5A1-0B95C762DFDF}" type="pres">
      <dgm:prSet presAssocID="{019B2752-336B-4066-8631-DEB305B500E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E41685-7E2A-49DB-B3EF-B71F7C0AD155}" type="pres">
      <dgm:prSet presAssocID="{019B2752-336B-4066-8631-DEB305B500E4}" presName="children" presStyleCnt="0"/>
      <dgm:spPr/>
    </dgm:pt>
    <dgm:pt modelId="{E3BE8DC2-087E-4255-B36B-921B196B0656}" type="pres">
      <dgm:prSet presAssocID="{019B2752-336B-4066-8631-DEB305B500E4}" presName="child1group" presStyleCnt="0"/>
      <dgm:spPr/>
    </dgm:pt>
    <dgm:pt modelId="{5ECC986F-A712-48D0-A61B-888DD0E4B447}" type="pres">
      <dgm:prSet presAssocID="{019B2752-336B-4066-8631-DEB305B500E4}" presName="child1" presStyleLbl="bgAcc1" presStyleIdx="0" presStyleCnt="4" custScaleX="124343" custScaleY="132482" custLinFactNeighborX="-13256" custLinFactNeighborY="17786"/>
      <dgm:spPr/>
      <dgm:t>
        <a:bodyPr/>
        <a:lstStyle/>
        <a:p>
          <a:endParaRPr lang="ru-RU"/>
        </a:p>
      </dgm:t>
    </dgm:pt>
    <dgm:pt modelId="{6F73EC74-939B-43A8-83B0-2720176257A6}" type="pres">
      <dgm:prSet presAssocID="{019B2752-336B-4066-8631-DEB305B500E4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90A7D-8607-4E57-817E-DECFA02C7B27}" type="pres">
      <dgm:prSet presAssocID="{019B2752-336B-4066-8631-DEB305B500E4}" presName="child2group" presStyleCnt="0"/>
      <dgm:spPr/>
    </dgm:pt>
    <dgm:pt modelId="{6193B15F-9A6F-4FB6-A98D-2C75452084D4}" type="pres">
      <dgm:prSet presAssocID="{019B2752-336B-4066-8631-DEB305B500E4}" presName="child2" presStyleLbl="bgAcc1" presStyleIdx="1" presStyleCnt="4" custScaleX="122766" custScaleY="129080" custLinFactNeighborX="9619" custLinFactNeighborY="16085"/>
      <dgm:spPr/>
      <dgm:t>
        <a:bodyPr/>
        <a:lstStyle/>
        <a:p>
          <a:endParaRPr lang="ru-RU"/>
        </a:p>
      </dgm:t>
    </dgm:pt>
    <dgm:pt modelId="{2AB8F678-1D44-456B-AEBD-9692D59D4F2E}" type="pres">
      <dgm:prSet presAssocID="{019B2752-336B-4066-8631-DEB305B500E4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7163F-6B81-4B4F-8BFA-6AA331CBE67C}" type="pres">
      <dgm:prSet presAssocID="{019B2752-336B-4066-8631-DEB305B500E4}" presName="child3group" presStyleCnt="0"/>
      <dgm:spPr/>
    </dgm:pt>
    <dgm:pt modelId="{E379EEA5-B27B-4926-82BA-B811C46FE651}" type="pres">
      <dgm:prSet presAssocID="{019B2752-336B-4066-8631-DEB305B500E4}" presName="child3" presStyleLbl="bgAcc1" presStyleIdx="2" presStyleCnt="4" custScaleX="125000" custScaleY="144837" custLinFactNeighborX="6022" custLinFactNeighborY="-18622"/>
      <dgm:spPr/>
      <dgm:t>
        <a:bodyPr/>
        <a:lstStyle/>
        <a:p>
          <a:endParaRPr lang="ru-RU"/>
        </a:p>
      </dgm:t>
    </dgm:pt>
    <dgm:pt modelId="{6D1B6201-8F89-4847-844B-8AB3022BA1ED}" type="pres">
      <dgm:prSet presAssocID="{019B2752-336B-4066-8631-DEB305B500E4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CE1D6-89B7-4067-A14F-06455FFF47DA}" type="pres">
      <dgm:prSet presAssocID="{019B2752-336B-4066-8631-DEB305B500E4}" presName="child4group" presStyleCnt="0"/>
      <dgm:spPr/>
    </dgm:pt>
    <dgm:pt modelId="{D8575337-DDE1-424F-9F81-E8669BD4CE9C}" type="pres">
      <dgm:prSet presAssocID="{019B2752-336B-4066-8631-DEB305B500E4}" presName="child4" presStyleLbl="bgAcc1" presStyleIdx="3" presStyleCnt="4" custScaleX="130292" custScaleY="144844" custLinFactNeighborX="-7764" custLinFactNeighborY="-22811"/>
      <dgm:spPr/>
      <dgm:t>
        <a:bodyPr/>
        <a:lstStyle/>
        <a:p>
          <a:endParaRPr lang="ru-RU"/>
        </a:p>
      </dgm:t>
    </dgm:pt>
    <dgm:pt modelId="{9E8B208C-A047-48D5-ACDC-617897229009}" type="pres">
      <dgm:prSet presAssocID="{019B2752-336B-4066-8631-DEB305B500E4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18ABF-D3E1-4749-8E4B-67D2EEB2BDF2}" type="pres">
      <dgm:prSet presAssocID="{019B2752-336B-4066-8631-DEB305B500E4}" presName="childPlaceholder" presStyleCnt="0"/>
      <dgm:spPr/>
    </dgm:pt>
    <dgm:pt modelId="{C7D84E4B-D1B4-4628-9C44-528C7A9BA449}" type="pres">
      <dgm:prSet presAssocID="{019B2752-336B-4066-8631-DEB305B500E4}" presName="circle" presStyleCnt="0"/>
      <dgm:spPr/>
    </dgm:pt>
    <dgm:pt modelId="{206C2D81-EB05-4981-ADB7-93BAC92177DF}" type="pres">
      <dgm:prSet presAssocID="{019B2752-336B-4066-8631-DEB305B500E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5CB3F-9B42-4460-AF12-11AD7362B86A}" type="pres">
      <dgm:prSet presAssocID="{019B2752-336B-4066-8631-DEB305B500E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CF645-4D94-43D4-8950-99BEDA57B3D6}" type="pres">
      <dgm:prSet presAssocID="{019B2752-336B-4066-8631-DEB305B500E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5DA307-E89F-412C-A7FB-00BD77D50CA1}" type="pres">
      <dgm:prSet presAssocID="{019B2752-336B-4066-8631-DEB305B500E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B668E-FC44-43B5-9205-D2352A4D67A9}" type="pres">
      <dgm:prSet presAssocID="{019B2752-336B-4066-8631-DEB305B500E4}" presName="quadrantPlaceholder" presStyleCnt="0"/>
      <dgm:spPr/>
    </dgm:pt>
    <dgm:pt modelId="{B658375F-F6FA-4A57-A946-05CB721306E9}" type="pres">
      <dgm:prSet presAssocID="{019B2752-336B-4066-8631-DEB305B500E4}" presName="center1" presStyleLbl="fgShp" presStyleIdx="0" presStyleCnt="2"/>
      <dgm:spPr/>
    </dgm:pt>
    <dgm:pt modelId="{C11B14EC-9CD8-4E6F-8EC3-931391057798}" type="pres">
      <dgm:prSet presAssocID="{019B2752-336B-4066-8631-DEB305B500E4}" presName="center2" presStyleLbl="fgShp" presStyleIdx="1" presStyleCnt="2"/>
      <dgm:spPr/>
    </dgm:pt>
  </dgm:ptLst>
  <dgm:cxnLst>
    <dgm:cxn modelId="{CBE579C5-03DE-4E04-96C6-D8DE83023F25}" type="presOf" srcId="{D1F8A85C-8ABF-4A42-BF62-A6727B026A45}" destId="{9E8B208C-A047-48D5-ACDC-617897229009}" srcOrd="1" destOrd="0" presId="urn:microsoft.com/office/officeart/2005/8/layout/cycle4"/>
    <dgm:cxn modelId="{B5E4C254-A4D1-4DDC-98DB-55D86C23E1AC}" srcId="{019B2752-336B-4066-8631-DEB305B500E4}" destId="{5883F1A2-3133-4104-B187-620EB97FF330}" srcOrd="1" destOrd="0" parTransId="{CBBF44F9-A4AD-42BA-8BAC-78768E876992}" sibTransId="{B3F97FE8-338D-4410-931E-631C046A391E}"/>
    <dgm:cxn modelId="{C31DB12F-BAD3-4510-9DB6-45E61D4AF144}" type="presOf" srcId="{5883F1A2-3133-4104-B187-620EB97FF330}" destId="{9455CB3F-9B42-4460-AF12-11AD7362B86A}" srcOrd="0" destOrd="0" presId="urn:microsoft.com/office/officeart/2005/8/layout/cycle4"/>
    <dgm:cxn modelId="{65729F2A-1435-4E90-9BEE-22833874CDD3}" type="presOf" srcId="{BD3E0F8E-E20E-46AC-9F20-89040CF46BCC}" destId="{206C2D81-EB05-4981-ADB7-93BAC92177DF}" srcOrd="0" destOrd="0" presId="urn:microsoft.com/office/officeart/2005/8/layout/cycle4"/>
    <dgm:cxn modelId="{017FA4FD-5C73-4D96-B745-E22DA74D0613}" type="presOf" srcId="{229CA9A7-CF1E-46AB-9985-D849B3D56FBD}" destId="{273CF645-4D94-43D4-8950-99BEDA57B3D6}" srcOrd="0" destOrd="0" presId="urn:microsoft.com/office/officeart/2005/8/layout/cycle4"/>
    <dgm:cxn modelId="{524B9A4E-8A63-45A9-A7B5-99D484228EF7}" type="presOf" srcId="{9CE689F9-FAB0-4879-BF59-159BCC18E566}" destId="{6D1B6201-8F89-4847-844B-8AB3022BA1ED}" srcOrd="1" destOrd="0" presId="urn:microsoft.com/office/officeart/2005/8/layout/cycle4"/>
    <dgm:cxn modelId="{5FB15B64-F412-4D99-8AB0-D434432C7A34}" srcId="{019B2752-336B-4066-8631-DEB305B500E4}" destId="{BD3E0F8E-E20E-46AC-9F20-89040CF46BCC}" srcOrd="0" destOrd="0" parTransId="{D3B0E768-3D33-41FF-BFBB-0E0121727354}" sibTransId="{7C018F1C-A7C4-426A-BE1A-32B024AF27AF}"/>
    <dgm:cxn modelId="{2AC448DF-3FD6-49A4-8856-C55B1967D8E5}" srcId="{019B2752-336B-4066-8631-DEB305B500E4}" destId="{6488E927-E37B-4DF8-86A8-D96544F109FD}" srcOrd="3" destOrd="0" parTransId="{A3CCF50B-90C7-49AE-AA3E-2F7FA10802EA}" sibTransId="{0FF4B3CA-0BFB-4B67-BF21-6F6BE6FA8962}"/>
    <dgm:cxn modelId="{E12AB154-5905-44CB-ABCC-B5FE5F2BEB0D}" type="presOf" srcId="{378EDD56-EC1F-4A84-BCE1-F3A90D751D59}" destId="{2AB8F678-1D44-456B-AEBD-9692D59D4F2E}" srcOrd="1" destOrd="0" presId="urn:microsoft.com/office/officeart/2005/8/layout/cycle4"/>
    <dgm:cxn modelId="{F9A4C10D-33A0-4E6C-B487-AB516697124A}" srcId="{5883F1A2-3133-4104-B187-620EB97FF330}" destId="{378EDD56-EC1F-4A84-BCE1-F3A90D751D59}" srcOrd="0" destOrd="0" parTransId="{FF92CF71-B267-482C-B86F-B055CC2D4ED7}" sibTransId="{B9129E41-C750-4EFD-A055-39A24C8A6274}"/>
    <dgm:cxn modelId="{5DE71401-EBDB-4833-8694-3AD9B0FF024A}" srcId="{6488E927-E37B-4DF8-86A8-D96544F109FD}" destId="{D1F8A85C-8ABF-4A42-BF62-A6727B026A45}" srcOrd="0" destOrd="0" parTransId="{8C3524E2-5770-41B3-93FE-4CCF52AA5E09}" sibTransId="{490D88ED-94CA-4D73-9BE9-00F4213DA3D5}"/>
    <dgm:cxn modelId="{844725F5-83F4-422B-BDBF-E8C5E8376A01}" type="presOf" srcId="{AA6E6EF0-4BEF-4244-87C6-CB72BC879526}" destId="{6F73EC74-939B-43A8-83B0-2720176257A6}" srcOrd="1" destOrd="0" presId="urn:microsoft.com/office/officeart/2005/8/layout/cycle4"/>
    <dgm:cxn modelId="{DCB1DD5D-BCCF-4CCC-B35A-97D5EA204811}" type="presOf" srcId="{6488E927-E37B-4DF8-86A8-D96544F109FD}" destId="{A75DA307-E89F-412C-A7FB-00BD77D50CA1}" srcOrd="0" destOrd="0" presId="urn:microsoft.com/office/officeart/2005/8/layout/cycle4"/>
    <dgm:cxn modelId="{F125D848-7628-4A18-B7AD-1E9EC6C319CC}" type="presOf" srcId="{378EDD56-EC1F-4A84-BCE1-F3A90D751D59}" destId="{6193B15F-9A6F-4FB6-A98D-2C75452084D4}" srcOrd="0" destOrd="0" presId="urn:microsoft.com/office/officeart/2005/8/layout/cycle4"/>
    <dgm:cxn modelId="{27E1D35D-0364-4A6B-95CF-E9BD8F32053B}" srcId="{019B2752-336B-4066-8631-DEB305B500E4}" destId="{229CA9A7-CF1E-46AB-9985-D849B3D56FBD}" srcOrd="2" destOrd="0" parTransId="{017A2A56-564B-4ED1-BBDD-833AE7457A76}" sibTransId="{DC5141E0-DB1C-48BB-B18B-49429079A2C9}"/>
    <dgm:cxn modelId="{1167F31D-D240-496D-A330-19ECA1416184}" type="presOf" srcId="{9CE689F9-FAB0-4879-BF59-159BCC18E566}" destId="{E379EEA5-B27B-4926-82BA-B811C46FE651}" srcOrd="0" destOrd="0" presId="urn:microsoft.com/office/officeart/2005/8/layout/cycle4"/>
    <dgm:cxn modelId="{3163E096-C96C-410E-AC26-9F430043A547}" type="presOf" srcId="{AA6E6EF0-4BEF-4244-87C6-CB72BC879526}" destId="{5ECC986F-A712-48D0-A61B-888DD0E4B447}" srcOrd="0" destOrd="0" presId="urn:microsoft.com/office/officeart/2005/8/layout/cycle4"/>
    <dgm:cxn modelId="{D6AD6DEF-F228-498A-828C-00D8D8E60E3E}" srcId="{BD3E0F8E-E20E-46AC-9F20-89040CF46BCC}" destId="{AA6E6EF0-4BEF-4244-87C6-CB72BC879526}" srcOrd="0" destOrd="0" parTransId="{775F0B7A-2836-47AE-9401-0B84E0719956}" sibTransId="{184683B8-EBF2-425F-92D6-DA4DA6E3D00E}"/>
    <dgm:cxn modelId="{DE069E05-95C1-4B1D-A9C7-A8C9645784D2}" type="presOf" srcId="{D1F8A85C-8ABF-4A42-BF62-A6727B026A45}" destId="{D8575337-DDE1-424F-9F81-E8669BD4CE9C}" srcOrd="0" destOrd="0" presId="urn:microsoft.com/office/officeart/2005/8/layout/cycle4"/>
    <dgm:cxn modelId="{032B0E66-DDBA-4417-9FBB-220571DE0ED5}" type="presOf" srcId="{019B2752-336B-4066-8631-DEB305B500E4}" destId="{4276D490-C8A7-4529-A5A1-0B95C762DFDF}" srcOrd="0" destOrd="0" presId="urn:microsoft.com/office/officeart/2005/8/layout/cycle4"/>
    <dgm:cxn modelId="{AE95053A-FB0E-47E9-90B9-6B21071D3FFE}" srcId="{229CA9A7-CF1E-46AB-9985-D849B3D56FBD}" destId="{9CE689F9-FAB0-4879-BF59-159BCC18E566}" srcOrd="0" destOrd="0" parTransId="{A3F5602E-A84F-4B54-91F7-236E7B1A7F66}" sibTransId="{FDE673C6-D07B-4CA1-B56C-C5A9BC41B690}"/>
    <dgm:cxn modelId="{51F3307B-2905-42EA-8589-B0AE3013CDD7}" type="presParOf" srcId="{4276D490-C8A7-4529-A5A1-0B95C762DFDF}" destId="{8DE41685-7E2A-49DB-B3EF-B71F7C0AD155}" srcOrd="0" destOrd="0" presId="urn:microsoft.com/office/officeart/2005/8/layout/cycle4"/>
    <dgm:cxn modelId="{DB14A76C-5966-435D-A8AE-FBACB3A4737D}" type="presParOf" srcId="{8DE41685-7E2A-49DB-B3EF-B71F7C0AD155}" destId="{E3BE8DC2-087E-4255-B36B-921B196B0656}" srcOrd="0" destOrd="0" presId="urn:microsoft.com/office/officeart/2005/8/layout/cycle4"/>
    <dgm:cxn modelId="{2768A1D6-17B1-4AB2-80A9-E088EAF79550}" type="presParOf" srcId="{E3BE8DC2-087E-4255-B36B-921B196B0656}" destId="{5ECC986F-A712-48D0-A61B-888DD0E4B447}" srcOrd="0" destOrd="0" presId="urn:microsoft.com/office/officeart/2005/8/layout/cycle4"/>
    <dgm:cxn modelId="{77B1DC30-FE7C-4AC0-9F3E-95BF58148552}" type="presParOf" srcId="{E3BE8DC2-087E-4255-B36B-921B196B0656}" destId="{6F73EC74-939B-43A8-83B0-2720176257A6}" srcOrd="1" destOrd="0" presId="urn:microsoft.com/office/officeart/2005/8/layout/cycle4"/>
    <dgm:cxn modelId="{3A2A6A06-F886-4122-B1B1-909E2AEDAC40}" type="presParOf" srcId="{8DE41685-7E2A-49DB-B3EF-B71F7C0AD155}" destId="{56C90A7D-8607-4E57-817E-DECFA02C7B27}" srcOrd="1" destOrd="0" presId="urn:microsoft.com/office/officeart/2005/8/layout/cycle4"/>
    <dgm:cxn modelId="{B1B86EE3-F7C6-432A-80E2-D5B424DA5DD1}" type="presParOf" srcId="{56C90A7D-8607-4E57-817E-DECFA02C7B27}" destId="{6193B15F-9A6F-4FB6-A98D-2C75452084D4}" srcOrd="0" destOrd="0" presId="urn:microsoft.com/office/officeart/2005/8/layout/cycle4"/>
    <dgm:cxn modelId="{5E5348ED-3F2D-4080-B20C-20554DBB3723}" type="presParOf" srcId="{56C90A7D-8607-4E57-817E-DECFA02C7B27}" destId="{2AB8F678-1D44-456B-AEBD-9692D59D4F2E}" srcOrd="1" destOrd="0" presId="urn:microsoft.com/office/officeart/2005/8/layout/cycle4"/>
    <dgm:cxn modelId="{CD255E0C-CE20-4CD9-BED1-D2F87BCD77A5}" type="presParOf" srcId="{8DE41685-7E2A-49DB-B3EF-B71F7C0AD155}" destId="{35A7163F-6B81-4B4F-8BFA-6AA331CBE67C}" srcOrd="2" destOrd="0" presId="urn:microsoft.com/office/officeart/2005/8/layout/cycle4"/>
    <dgm:cxn modelId="{D8BF261A-C5DD-4D62-A81C-6E42EBE05C7E}" type="presParOf" srcId="{35A7163F-6B81-4B4F-8BFA-6AA331CBE67C}" destId="{E379EEA5-B27B-4926-82BA-B811C46FE651}" srcOrd="0" destOrd="0" presId="urn:microsoft.com/office/officeart/2005/8/layout/cycle4"/>
    <dgm:cxn modelId="{FA25B5D7-AA05-48F7-9157-4A64C1A0763E}" type="presParOf" srcId="{35A7163F-6B81-4B4F-8BFA-6AA331CBE67C}" destId="{6D1B6201-8F89-4847-844B-8AB3022BA1ED}" srcOrd="1" destOrd="0" presId="urn:microsoft.com/office/officeart/2005/8/layout/cycle4"/>
    <dgm:cxn modelId="{D4B9E261-1A19-429F-9DED-4F07EE2FAE3A}" type="presParOf" srcId="{8DE41685-7E2A-49DB-B3EF-B71F7C0AD155}" destId="{BDCCE1D6-89B7-4067-A14F-06455FFF47DA}" srcOrd="3" destOrd="0" presId="urn:microsoft.com/office/officeart/2005/8/layout/cycle4"/>
    <dgm:cxn modelId="{7A99C7C4-9C6F-4A49-B37B-85DD7BEE1032}" type="presParOf" srcId="{BDCCE1D6-89B7-4067-A14F-06455FFF47DA}" destId="{D8575337-DDE1-424F-9F81-E8669BD4CE9C}" srcOrd="0" destOrd="0" presId="urn:microsoft.com/office/officeart/2005/8/layout/cycle4"/>
    <dgm:cxn modelId="{C5B6C7DF-7795-421D-BF52-D3FB4C710BCC}" type="presParOf" srcId="{BDCCE1D6-89B7-4067-A14F-06455FFF47DA}" destId="{9E8B208C-A047-48D5-ACDC-617897229009}" srcOrd="1" destOrd="0" presId="urn:microsoft.com/office/officeart/2005/8/layout/cycle4"/>
    <dgm:cxn modelId="{FBDFE0BE-E1FA-4764-A5B6-E7A427D09871}" type="presParOf" srcId="{8DE41685-7E2A-49DB-B3EF-B71F7C0AD155}" destId="{35818ABF-D3E1-4749-8E4B-67D2EEB2BDF2}" srcOrd="4" destOrd="0" presId="urn:microsoft.com/office/officeart/2005/8/layout/cycle4"/>
    <dgm:cxn modelId="{8E4957E7-2F2B-4D8D-8E77-21B0F2DA3573}" type="presParOf" srcId="{4276D490-C8A7-4529-A5A1-0B95C762DFDF}" destId="{C7D84E4B-D1B4-4628-9C44-528C7A9BA449}" srcOrd="1" destOrd="0" presId="urn:microsoft.com/office/officeart/2005/8/layout/cycle4"/>
    <dgm:cxn modelId="{9B61B913-079E-4CD9-8603-F42E6B37B4DE}" type="presParOf" srcId="{C7D84E4B-D1B4-4628-9C44-528C7A9BA449}" destId="{206C2D81-EB05-4981-ADB7-93BAC92177DF}" srcOrd="0" destOrd="0" presId="urn:microsoft.com/office/officeart/2005/8/layout/cycle4"/>
    <dgm:cxn modelId="{34367179-F149-48BE-B2D2-96E03E9E06AB}" type="presParOf" srcId="{C7D84E4B-D1B4-4628-9C44-528C7A9BA449}" destId="{9455CB3F-9B42-4460-AF12-11AD7362B86A}" srcOrd="1" destOrd="0" presId="urn:microsoft.com/office/officeart/2005/8/layout/cycle4"/>
    <dgm:cxn modelId="{F4E1D45F-7BFD-49ED-8CE9-22D33FFC5772}" type="presParOf" srcId="{C7D84E4B-D1B4-4628-9C44-528C7A9BA449}" destId="{273CF645-4D94-43D4-8950-99BEDA57B3D6}" srcOrd="2" destOrd="0" presId="urn:microsoft.com/office/officeart/2005/8/layout/cycle4"/>
    <dgm:cxn modelId="{CE0F9814-EE04-4045-B577-251236D0CA11}" type="presParOf" srcId="{C7D84E4B-D1B4-4628-9C44-528C7A9BA449}" destId="{A75DA307-E89F-412C-A7FB-00BD77D50CA1}" srcOrd="3" destOrd="0" presId="urn:microsoft.com/office/officeart/2005/8/layout/cycle4"/>
    <dgm:cxn modelId="{25A36AC2-84D0-4778-B196-5E38D9CD10FB}" type="presParOf" srcId="{C7D84E4B-D1B4-4628-9C44-528C7A9BA449}" destId="{A54B668E-FC44-43B5-9205-D2352A4D67A9}" srcOrd="4" destOrd="0" presId="urn:microsoft.com/office/officeart/2005/8/layout/cycle4"/>
    <dgm:cxn modelId="{97B6EB38-75F2-4C4D-BBC4-5598CADEF9BD}" type="presParOf" srcId="{4276D490-C8A7-4529-A5A1-0B95C762DFDF}" destId="{B658375F-F6FA-4A57-A946-05CB721306E9}" srcOrd="2" destOrd="0" presId="urn:microsoft.com/office/officeart/2005/8/layout/cycle4"/>
    <dgm:cxn modelId="{8CFB803D-0F27-407B-8CC4-448950900D0E}" type="presParOf" srcId="{4276D490-C8A7-4529-A5A1-0B95C762DFDF}" destId="{C11B14EC-9CD8-4E6F-8EC3-93139105779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25D9C4-D4F5-46EB-9474-08370B25FEEF}" type="doc">
      <dgm:prSet loTypeId="urn:microsoft.com/office/officeart/2005/8/layout/cycle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46AC60-4C24-439F-8362-A58DB33265A1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Сборка ферментационной секции мобильного комплекса (МКМ) для активации биопрепаратов</a:t>
          </a:r>
          <a:endParaRPr lang="ru-RU" sz="11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9DDF9CDB-3FE9-41B1-A09C-65214822B0DB}" type="parTrans" cxnId="{079F918D-53CC-454B-93DA-FBF2113DB207}">
      <dgm:prSet/>
      <dgm:spPr/>
      <dgm:t>
        <a:bodyPr/>
        <a:lstStyle/>
        <a:p>
          <a:endParaRPr lang="ru-RU"/>
        </a:p>
      </dgm:t>
    </dgm:pt>
    <dgm:pt modelId="{D26CA1B0-5108-4631-B400-5D1B8CE0716B}" type="sibTrans" cxnId="{079F918D-53CC-454B-93DA-FBF2113DB207}">
      <dgm:prSet/>
      <dgm:spPr/>
      <dgm:t>
        <a:bodyPr/>
        <a:lstStyle/>
        <a:p>
          <a:endParaRPr lang="ru-RU"/>
        </a:p>
      </dgm:t>
    </dgm:pt>
    <dgm:pt modelId="{031B5360-6BEE-4AB2-9FA8-640F7DCE6F27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6972923-EDE2-49E8-A191-9A67BBB64ACA}" type="parTrans" cxnId="{ADD4E13F-C81B-47F7-B818-84333AED48D1}">
      <dgm:prSet/>
      <dgm:spPr/>
      <dgm:t>
        <a:bodyPr/>
        <a:lstStyle/>
        <a:p>
          <a:endParaRPr lang="ru-RU"/>
        </a:p>
      </dgm:t>
    </dgm:pt>
    <dgm:pt modelId="{44355D9A-8247-4693-9A65-236AF2D5765C}" type="sibTrans" cxnId="{ADD4E13F-C81B-47F7-B818-84333AED48D1}">
      <dgm:prSet/>
      <dgm:spPr/>
      <dgm:t>
        <a:bodyPr/>
        <a:lstStyle/>
        <a:p>
          <a:endParaRPr lang="ru-RU"/>
        </a:p>
      </dgm:t>
    </dgm:pt>
    <dgm:pt modelId="{38269EDA-CB54-4B7E-8EC1-9D8328EC874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Организация систем скважин для </a:t>
          </a:r>
          <a:r>
            <a:rPr lang="ru-RU" sz="1100" b="1" dirty="0" err="1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аэрирования</a:t>
          </a:r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 загрязненной территории</a:t>
          </a:r>
          <a:endParaRPr lang="ru-RU" sz="1100" b="1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gm:t>
    </dgm:pt>
    <dgm:pt modelId="{1931DA77-FFE0-474E-9AE9-4FF744E89825}" type="parTrans" cxnId="{C1591C53-789C-42CF-8B56-A7AB1E855C23}">
      <dgm:prSet/>
      <dgm:spPr/>
      <dgm:t>
        <a:bodyPr/>
        <a:lstStyle/>
        <a:p>
          <a:endParaRPr lang="ru-RU"/>
        </a:p>
      </dgm:t>
    </dgm:pt>
    <dgm:pt modelId="{0B4762B5-B231-45AE-9993-9E2DBDD38794}" type="sibTrans" cxnId="{C1591C53-789C-42CF-8B56-A7AB1E855C23}">
      <dgm:prSet/>
      <dgm:spPr/>
      <dgm:t>
        <a:bodyPr/>
        <a:lstStyle/>
        <a:p>
          <a:endParaRPr lang="ru-RU"/>
        </a:p>
      </dgm:t>
    </dgm:pt>
    <dgm:pt modelId="{49B3F7E8-95B6-4015-809A-D5686CC0C65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Продувка загрязненного почвенного слоя с помощью  системы пористого воздуха мобильного комплексного модуля (МКМ)</a:t>
          </a:r>
          <a:endParaRPr lang="ru-RU" sz="1100" b="1" dirty="0">
            <a:solidFill>
              <a:schemeClr val="tx2"/>
            </a:solidFill>
          </a:endParaRPr>
        </a:p>
      </dgm:t>
    </dgm:pt>
    <dgm:pt modelId="{A06F39C9-890A-4DCA-8953-ED5C9BFF4005}" type="parTrans" cxnId="{1399CFC7-D3CD-445A-8858-5FFA8C866FD5}">
      <dgm:prSet/>
      <dgm:spPr/>
      <dgm:t>
        <a:bodyPr/>
        <a:lstStyle/>
        <a:p>
          <a:endParaRPr lang="ru-RU"/>
        </a:p>
      </dgm:t>
    </dgm:pt>
    <dgm:pt modelId="{3A45CFC5-6792-4BA2-9C23-46187667C779}" type="sibTrans" cxnId="{1399CFC7-D3CD-445A-8858-5FFA8C866FD5}">
      <dgm:prSet/>
      <dgm:spPr/>
      <dgm:t>
        <a:bodyPr/>
        <a:lstStyle/>
        <a:p>
          <a:endParaRPr lang="ru-RU"/>
        </a:p>
      </dgm:t>
    </dgm:pt>
    <dgm:pt modelId="{8A3E217A-45FA-43B4-84C8-6674A7942E7E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62F90DB-2493-4142-A2B4-6EA4E032D7E8}" type="parTrans" cxnId="{9053BD87-6E06-47AF-A9F3-03636BA53453}">
      <dgm:prSet/>
      <dgm:spPr/>
      <dgm:t>
        <a:bodyPr/>
        <a:lstStyle/>
        <a:p>
          <a:endParaRPr lang="ru-RU"/>
        </a:p>
      </dgm:t>
    </dgm:pt>
    <dgm:pt modelId="{F31EEE6D-D550-4D64-AA60-4DAF39F010DA}" type="sibTrans" cxnId="{9053BD87-6E06-47AF-A9F3-03636BA53453}">
      <dgm:prSet/>
      <dgm:spPr/>
      <dgm:t>
        <a:bodyPr/>
        <a:lstStyle/>
        <a:p>
          <a:endParaRPr lang="ru-RU"/>
        </a:p>
      </dgm:t>
    </dgm:pt>
    <dgm:pt modelId="{E17B47EA-DCEA-469E-9DDD-0611C277995D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Нагнетание  суспензии биопрепарата в  толщу грунта</a:t>
          </a:r>
          <a:endParaRPr lang="ru-RU" sz="1100" b="1" dirty="0">
            <a:solidFill>
              <a:schemeClr val="tx2"/>
            </a:solidFill>
          </a:endParaRPr>
        </a:p>
      </dgm:t>
    </dgm:pt>
    <dgm:pt modelId="{6D405FF4-532D-499E-B1F2-A8CCBD36E7E9}" type="parTrans" cxnId="{A46BF942-E4B7-4F7F-A378-E899B40C42D4}">
      <dgm:prSet/>
      <dgm:spPr/>
      <dgm:t>
        <a:bodyPr/>
        <a:lstStyle/>
        <a:p>
          <a:endParaRPr lang="ru-RU"/>
        </a:p>
      </dgm:t>
    </dgm:pt>
    <dgm:pt modelId="{CFAC9CA1-B41A-4B3D-BC26-D7A724395FBA}" type="sibTrans" cxnId="{A46BF942-E4B7-4F7F-A378-E899B40C42D4}">
      <dgm:prSet/>
      <dgm:spPr/>
      <dgm:t>
        <a:bodyPr/>
        <a:lstStyle/>
        <a:p>
          <a:endParaRPr lang="ru-RU"/>
        </a:p>
      </dgm:t>
    </dgm:pt>
    <dgm:pt modelId="{3F3D11A2-3E6F-40F0-AE87-DD2B2721C9FA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F7524C0-C121-4A1D-B6FF-A89F2FEDF849}" type="parTrans" cxnId="{19802769-3529-4C8E-8B50-612E29765256}">
      <dgm:prSet/>
      <dgm:spPr/>
      <dgm:t>
        <a:bodyPr/>
        <a:lstStyle/>
        <a:p>
          <a:endParaRPr lang="ru-RU"/>
        </a:p>
      </dgm:t>
    </dgm:pt>
    <dgm:pt modelId="{02296545-50A5-455B-B765-5885E0E11A6E}" type="sibTrans" cxnId="{19802769-3529-4C8E-8B50-612E29765256}">
      <dgm:prSet/>
      <dgm:spPr/>
      <dgm:t>
        <a:bodyPr/>
        <a:lstStyle/>
        <a:p>
          <a:endParaRPr lang="ru-RU"/>
        </a:p>
      </dgm:t>
    </dgm:pt>
    <dgm:pt modelId="{1CC08D7F-401B-4EEC-90C2-EEDC5D309D10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CA5234-A82E-4625-B290-A0B94C07040D}" type="parTrans" cxnId="{8B88238C-0386-401D-8DF3-9157D484F093}">
      <dgm:prSet/>
      <dgm:spPr/>
      <dgm:t>
        <a:bodyPr/>
        <a:lstStyle/>
        <a:p>
          <a:endParaRPr lang="ru-RU"/>
        </a:p>
      </dgm:t>
    </dgm:pt>
    <dgm:pt modelId="{705F9646-0B73-4BDD-ADD9-6170E23C6A8D}" type="sibTrans" cxnId="{8B88238C-0386-401D-8DF3-9157D484F093}">
      <dgm:prSet/>
      <dgm:spPr/>
      <dgm:t>
        <a:bodyPr/>
        <a:lstStyle/>
        <a:p>
          <a:endParaRPr lang="ru-RU"/>
        </a:p>
      </dgm:t>
    </dgm:pt>
    <dgm:pt modelId="{871219C2-E75E-49CE-A69B-B47CEAB17C0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B513EA9-8077-4116-8616-6B44F43E4089}" type="sibTrans" cxnId="{EA0995FD-B9B1-4B91-BED6-08B0992458D2}">
      <dgm:prSet/>
      <dgm:spPr/>
      <dgm:t>
        <a:bodyPr/>
        <a:lstStyle/>
        <a:p>
          <a:endParaRPr lang="ru-RU"/>
        </a:p>
      </dgm:t>
    </dgm:pt>
    <dgm:pt modelId="{D7E9E80C-7951-4CE3-BF62-F05AFD112C70}" type="parTrans" cxnId="{EA0995FD-B9B1-4B91-BED6-08B0992458D2}">
      <dgm:prSet/>
      <dgm:spPr/>
      <dgm:t>
        <a:bodyPr/>
        <a:lstStyle/>
        <a:p>
          <a:endParaRPr lang="ru-RU"/>
        </a:p>
      </dgm:t>
    </dgm:pt>
    <dgm:pt modelId="{1A9E462F-7C42-46FA-A284-C86E65C9932F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0A828B0-9840-435A-AA74-B66B22E35561}" type="sibTrans" cxnId="{518BF3BC-4172-4811-8989-B7A612336749}">
      <dgm:prSet/>
      <dgm:spPr/>
      <dgm:t>
        <a:bodyPr/>
        <a:lstStyle/>
        <a:p>
          <a:endParaRPr lang="ru-RU"/>
        </a:p>
      </dgm:t>
    </dgm:pt>
    <dgm:pt modelId="{107C25C1-B975-482B-BA97-6631006D9C50}" type="parTrans" cxnId="{518BF3BC-4172-4811-8989-B7A612336749}">
      <dgm:prSet/>
      <dgm:spPr/>
      <dgm:t>
        <a:bodyPr/>
        <a:lstStyle/>
        <a:p>
          <a:endParaRPr lang="ru-RU"/>
        </a:p>
      </dgm:t>
    </dgm:pt>
    <dgm:pt modelId="{5B53E039-FE34-4A16-A1AE-942E0D783FEC}">
      <dgm:prSet/>
      <dgm:spPr/>
      <dgm:t>
        <a:bodyPr/>
        <a:lstStyle/>
        <a:p>
          <a:endParaRPr lang="ru-RU"/>
        </a:p>
      </dgm:t>
    </dgm:pt>
    <dgm:pt modelId="{5491B7AA-5F4A-4BF3-B64D-2EC7DF24B19E}" type="parTrans" cxnId="{998E734D-40FE-4A35-9383-0AF538F007B5}">
      <dgm:prSet/>
      <dgm:spPr/>
      <dgm:t>
        <a:bodyPr/>
        <a:lstStyle/>
        <a:p>
          <a:endParaRPr lang="ru-RU"/>
        </a:p>
      </dgm:t>
    </dgm:pt>
    <dgm:pt modelId="{4253624B-32BE-48A3-A253-6DA2DA631F66}" type="sibTrans" cxnId="{998E734D-40FE-4A35-9383-0AF538F007B5}">
      <dgm:prSet/>
      <dgm:spPr/>
      <dgm:t>
        <a:bodyPr/>
        <a:lstStyle/>
        <a:p>
          <a:endParaRPr lang="ru-RU"/>
        </a:p>
      </dgm:t>
    </dgm:pt>
    <dgm:pt modelId="{AC08A2AA-B553-4D58-8632-AB203D6BA850}" type="pres">
      <dgm:prSet presAssocID="{F925D9C4-D4F5-46EB-9474-08370B25FEE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18E822-A9A4-401B-A0C6-3BB8708B2AAD}" type="pres">
      <dgm:prSet presAssocID="{F925D9C4-D4F5-46EB-9474-08370B25FEEF}" presName="children" presStyleCnt="0"/>
      <dgm:spPr/>
    </dgm:pt>
    <dgm:pt modelId="{A2B06FF3-FB40-4CB5-B7B3-FD1149950093}" type="pres">
      <dgm:prSet presAssocID="{F925D9C4-D4F5-46EB-9474-08370B25FEEF}" presName="child1group" presStyleCnt="0"/>
      <dgm:spPr/>
    </dgm:pt>
    <dgm:pt modelId="{C1EF4D73-5456-4D45-9A94-230647CBE3E9}" type="pres">
      <dgm:prSet presAssocID="{F925D9C4-D4F5-46EB-9474-08370B25FEEF}" presName="child1" presStyleLbl="bgAcc1" presStyleIdx="0" presStyleCnt="4" custScaleY="156097" custLinFactNeighborX="-21780" custLinFactNeighborY="22534"/>
      <dgm:spPr/>
      <dgm:t>
        <a:bodyPr/>
        <a:lstStyle/>
        <a:p>
          <a:endParaRPr lang="ru-RU"/>
        </a:p>
      </dgm:t>
    </dgm:pt>
    <dgm:pt modelId="{499F22E2-D4E3-4BF5-893A-C7EDA193AAC7}" type="pres">
      <dgm:prSet presAssocID="{F925D9C4-D4F5-46EB-9474-08370B25FEEF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DC6CDA-0F20-45D6-A330-1A74DF6660F1}" type="pres">
      <dgm:prSet presAssocID="{F925D9C4-D4F5-46EB-9474-08370B25FEEF}" presName="child2group" presStyleCnt="0"/>
      <dgm:spPr/>
    </dgm:pt>
    <dgm:pt modelId="{BDCAFCC0-3188-4146-9145-7D8DC739A8AB}" type="pres">
      <dgm:prSet presAssocID="{F925D9C4-D4F5-46EB-9474-08370B25FEEF}" presName="child2" presStyleLbl="bgAcc1" presStyleIdx="1" presStyleCnt="4" custScaleY="154119" custLinFactNeighborX="18989" custLinFactNeighborY="22755"/>
      <dgm:spPr/>
      <dgm:t>
        <a:bodyPr/>
        <a:lstStyle/>
        <a:p>
          <a:endParaRPr lang="ru-RU"/>
        </a:p>
      </dgm:t>
    </dgm:pt>
    <dgm:pt modelId="{D62CD4B0-7FA0-4C53-87AE-F05A86D3302A}" type="pres">
      <dgm:prSet presAssocID="{F925D9C4-D4F5-46EB-9474-08370B25FEEF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133F4-AD6C-4779-825D-29D0115A3A6C}" type="pres">
      <dgm:prSet presAssocID="{F925D9C4-D4F5-46EB-9474-08370B25FEEF}" presName="child3group" presStyleCnt="0"/>
      <dgm:spPr/>
    </dgm:pt>
    <dgm:pt modelId="{E37CA165-4808-40EE-9DEE-B5E419F63E3F}" type="pres">
      <dgm:prSet presAssocID="{F925D9C4-D4F5-46EB-9474-08370B25FEEF}" presName="child3" presStyleLbl="bgAcc1" presStyleIdx="2" presStyleCnt="4" custScaleY="157195" custLinFactNeighborX="18989" custLinFactNeighborY="-25405"/>
      <dgm:spPr/>
      <dgm:t>
        <a:bodyPr/>
        <a:lstStyle/>
        <a:p>
          <a:endParaRPr lang="ru-RU"/>
        </a:p>
      </dgm:t>
    </dgm:pt>
    <dgm:pt modelId="{D71540D8-B75E-4DE5-8F5A-3029D6726069}" type="pres">
      <dgm:prSet presAssocID="{F925D9C4-D4F5-46EB-9474-08370B25FEEF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BB3FA-0ACB-4419-A3EC-E16E1F3B19AA}" type="pres">
      <dgm:prSet presAssocID="{F925D9C4-D4F5-46EB-9474-08370B25FEEF}" presName="child4group" presStyleCnt="0"/>
      <dgm:spPr/>
    </dgm:pt>
    <dgm:pt modelId="{8B1A4C6D-A5AA-4754-88C3-5A17F2F2418C}" type="pres">
      <dgm:prSet presAssocID="{F925D9C4-D4F5-46EB-9474-08370B25FEEF}" presName="child4" presStyleLbl="bgAcc1" presStyleIdx="3" presStyleCnt="4" custScaleY="155021" custLinFactNeighborX="-20922" custLinFactNeighborY="-26498"/>
      <dgm:spPr/>
      <dgm:t>
        <a:bodyPr/>
        <a:lstStyle/>
        <a:p>
          <a:endParaRPr lang="ru-RU"/>
        </a:p>
      </dgm:t>
    </dgm:pt>
    <dgm:pt modelId="{7A747E43-8656-42F7-BF34-FD31A405CEE0}" type="pres">
      <dgm:prSet presAssocID="{F925D9C4-D4F5-46EB-9474-08370B25FEEF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C1EF94-7A3E-40F0-BA5D-E4928002F060}" type="pres">
      <dgm:prSet presAssocID="{F925D9C4-D4F5-46EB-9474-08370B25FEEF}" presName="childPlaceholder" presStyleCnt="0"/>
      <dgm:spPr/>
    </dgm:pt>
    <dgm:pt modelId="{F6E9FE8D-8F1A-4BF2-8AE5-1BF6F6D9E746}" type="pres">
      <dgm:prSet presAssocID="{F925D9C4-D4F5-46EB-9474-08370B25FEEF}" presName="circle" presStyleCnt="0"/>
      <dgm:spPr/>
    </dgm:pt>
    <dgm:pt modelId="{6921512F-E75E-4A32-B501-1D95FB4551B4}" type="pres">
      <dgm:prSet presAssocID="{F925D9C4-D4F5-46EB-9474-08370B25FEEF}" presName="quadrant1" presStyleLbl="node1" presStyleIdx="0" presStyleCnt="4" custScaleX="93700" custScaleY="93699" custLinFactNeighborX="-5005" custLinFactNeighborY="24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408DB-297E-4D8F-AC08-40A9B8CDEB94}" type="pres">
      <dgm:prSet presAssocID="{F925D9C4-D4F5-46EB-9474-08370B25FEEF}" presName="quadrant2" presStyleLbl="node1" presStyleIdx="1" presStyleCnt="4" custScaleX="96570" custScaleY="93979" custLinFactNeighborX="-10535" custLinFactNeighborY="26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57F6E-5DC1-4211-A919-E3B34EFBB02B}" type="pres">
      <dgm:prSet presAssocID="{F925D9C4-D4F5-46EB-9474-08370B25FEEF}" presName="quadrant3" presStyleLbl="node1" presStyleIdx="2" presStyleCnt="4" custScaleX="95309" custScaleY="89008" custLinFactNeighborX="-11165" custLinFactNeighborY="-68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33477-7160-4A3E-A453-5BF89DBEEF69}" type="pres">
      <dgm:prSet presAssocID="{F925D9C4-D4F5-46EB-9474-08370B25FEEF}" presName="quadrant4" presStyleLbl="node1" presStyleIdx="3" presStyleCnt="4" custScaleX="91598" custScaleY="90056" custLinFactNeighborX="-6056" custLinFactNeighborY="-63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8CC2B-FFC3-4445-9EB5-A625395617A0}" type="pres">
      <dgm:prSet presAssocID="{F925D9C4-D4F5-46EB-9474-08370B25FEEF}" presName="quadrantPlaceholder" presStyleCnt="0"/>
      <dgm:spPr/>
    </dgm:pt>
    <dgm:pt modelId="{14381066-3E4F-48D6-85B0-CA6A38EAEA37}" type="pres">
      <dgm:prSet presAssocID="{F925D9C4-D4F5-46EB-9474-08370B25FEEF}" presName="center1" presStyleLbl="fgShp" presStyleIdx="0" presStyleCnt="2" custLinFactNeighborX="-19946" custLinFactNeighborY="-950"/>
      <dgm:spPr/>
    </dgm:pt>
    <dgm:pt modelId="{12B486E0-F013-45F9-898B-87ED799022E3}" type="pres">
      <dgm:prSet presAssocID="{F925D9C4-D4F5-46EB-9474-08370B25FEEF}" presName="center2" presStyleLbl="fgShp" presStyleIdx="1" presStyleCnt="2" custLinFactNeighborX="-19946" custLinFactNeighborY="-7934"/>
      <dgm:spPr/>
    </dgm:pt>
  </dgm:ptLst>
  <dgm:cxnLst>
    <dgm:cxn modelId="{AE79CB9B-8312-4523-837A-E4C2A41FEA32}" type="presOf" srcId="{8A3E217A-45FA-43B4-84C8-6674A7942E7E}" destId="{D71540D8-B75E-4DE5-8F5A-3029D6726069}" srcOrd="1" destOrd="0" presId="urn:microsoft.com/office/officeart/2005/8/layout/cycle4"/>
    <dgm:cxn modelId="{CFDD0C32-F04A-49DF-81B1-9F30044642A9}" type="presOf" srcId="{49B3F7E8-95B6-4015-809A-D5686CC0C653}" destId="{E6557F6E-5DC1-4211-A919-E3B34EFBB02B}" srcOrd="0" destOrd="0" presId="urn:microsoft.com/office/officeart/2005/8/layout/cycle4"/>
    <dgm:cxn modelId="{832287F0-C960-4B65-9954-EA5BE90112DC}" type="presOf" srcId="{1CC08D7F-401B-4EEC-90C2-EEDC5D309D10}" destId="{C1EF4D73-5456-4D45-9A94-230647CBE3E9}" srcOrd="0" destOrd="1" presId="urn:microsoft.com/office/officeart/2005/8/layout/cycle4"/>
    <dgm:cxn modelId="{1399CFC7-D3CD-445A-8858-5FFA8C866FD5}" srcId="{F925D9C4-D4F5-46EB-9474-08370B25FEEF}" destId="{49B3F7E8-95B6-4015-809A-D5686CC0C653}" srcOrd="2" destOrd="0" parTransId="{A06F39C9-890A-4DCA-8953-ED5C9BFF4005}" sibTransId="{3A45CFC5-6792-4BA2-9C23-46187667C779}"/>
    <dgm:cxn modelId="{70656C14-EFC9-44AD-8325-9D6079A8CC61}" type="presOf" srcId="{871219C2-E75E-49CE-A69B-B47CEAB17C0A}" destId="{D62CD4B0-7FA0-4C53-87AE-F05A86D3302A}" srcOrd="1" destOrd="0" presId="urn:microsoft.com/office/officeart/2005/8/layout/cycle4"/>
    <dgm:cxn modelId="{CD823373-2F39-45F5-95DA-D220B82CB1ED}" type="presOf" srcId="{3F3D11A2-3E6F-40F0-AE87-DD2B2721C9FA}" destId="{C1EF4D73-5456-4D45-9A94-230647CBE3E9}" srcOrd="0" destOrd="2" presId="urn:microsoft.com/office/officeart/2005/8/layout/cycle4"/>
    <dgm:cxn modelId="{FC028453-C54A-4FAC-81B5-2AF54B2DFAB5}" type="presOf" srcId="{E17B47EA-DCEA-469E-9DDD-0611C277995D}" destId="{56E33477-7160-4A3E-A453-5BF89DBEEF69}" srcOrd="0" destOrd="0" presId="urn:microsoft.com/office/officeart/2005/8/layout/cycle4"/>
    <dgm:cxn modelId="{A46BF942-E4B7-4F7F-A378-E899B40C42D4}" srcId="{F925D9C4-D4F5-46EB-9474-08370B25FEEF}" destId="{E17B47EA-DCEA-469E-9DDD-0611C277995D}" srcOrd="3" destOrd="0" parTransId="{6D405FF4-532D-499E-B1F2-A8CCBD36E7E9}" sibTransId="{CFAC9CA1-B41A-4B3D-BC26-D7A724395FBA}"/>
    <dgm:cxn modelId="{ADD4E13F-C81B-47F7-B818-84333AED48D1}" srcId="{CA46AC60-4C24-439F-8362-A58DB33265A1}" destId="{031B5360-6BEE-4AB2-9FA8-640F7DCE6F27}" srcOrd="0" destOrd="0" parTransId="{66972923-EDE2-49E8-A191-9A67BBB64ACA}" sibTransId="{44355D9A-8247-4693-9A65-236AF2D5765C}"/>
    <dgm:cxn modelId="{7B7A2A72-589F-4563-82DA-A267FE65C0A5}" type="presOf" srcId="{1A9E462F-7C42-46FA-A284-C86E65C9932F}" destId="{8B1A4C6D-A5AA-4754-88C3-5A17F2F2418C}" srcOrd="0" destOrd="0" presId="urn:microsoft.com/office/officeart/2005/8/layout/cycle4"/>
    <dgm:cxn modelId="{77C6BC21-4FFE-48F4-AC2B-6FE9F2C6F627}" type="presOf" srcId="{031B5360-6BEE-4AB2-9FA8-640F7DCE6F27}" destId="{C1EF4D73-5456-4D45-9A94-230647CBE3E9}" srcOrd="0" destOrd="0" presId="urn:microsoft.com/office/officeart/2005/8/layout/cycle4"/>
    <dgm:cxn modelId="{C37D922D-C7F8-44B9-909B-5A37C6BDAF14}" type="presOf" srcId="{1A9E462F-7C42-46FA-A284-C86E65C9932F}" destId="{7A747E43-8656-42F7-BF34-FD31A405CEE0}" srcOrd="1" destOrd="0" presId="urn:microsoft.com/office/officeart/2005/8/layout/cycle4"/>
    <dgm:cxn modelId="{9053BD87-6E06-47AF-A9F3-03636BA53453}" srcId="{49B3F7E8-95B6-4015-809A-D5686CC0C653}" destId="{8A3E217A-45FA-43B4-84C8-6674A7942E7E}" srcOrd="0" destOrd="0" parTransId="{E62F90DB-2493-4142-A2B4-6EA4E032D7E8}" sibTransId="{F31EEE6D-D550-4D64-AA60-4DAF39F010DA}"/>
    <dgm:cxn modelId="{B6C5FA46-2842-4D58-A77D-6B80072BEE1A}" type="presOf" srcId="{031B5360-6BEE-4AB2-9FA8-640F7DCE6F27}" destId="{499F22E2-D4E3-4BF5-893A-C7EDA193AAC7}" srcOrd="1" destOrd="0" presId="urn:microsoft.com/office/officeart/2005/8/layout/cycle4"/>
    <dgm:cxn modelId="{A43FB2A3-AC9D-4F87-B5F5-96A36085AE9C}" type="presOf" srcId="{8A3E217A-45FA-43B4-84C8-6674A7942E7E}" destId="{E37CA165-4808-40EE-9DEE-B5E419F63E3F}" srcOrd="0" destOrd="0" presId="urn:microsoft.com/office/officeart/2005/8/layout/cycle4"/>
    <dgm:cxn modelId="{C4ECDB76-694D-45BA-9E03-4498343EE34F}" type="presOf" srcId="{1CC08D7F-401B-4EEC-90C2-EEDC5D309D10}" destId="{499F22E2-D4E3-4BF5-893A-C7EDA193AAC7}" srcOrd="1" destOrd="1" presId="urn:microsoft.com/office/officeart/2005/8/layout/cycle4"/>
    <dgm:cxn modelId="{19802769-3529-4C8E-8B50-612E29765256}" srcId="{CA46AC60-4C24-439F-8362-A58DB33265A1}" destId="{3F3D11A2-3E6F-40F0-AE87-DD2B2721C9FA}" srcOrd="2" destOrd="0" parTransId="{DF7524C0-C121-4A1D-B6FF-A89F2FEDF849}" sibTransId="{02296545-50A5-455B-B765-5885E0E11A6E}"/>
    <dgm:cxn modelId="{0EF334FA-9A4B-4C9E-99B2-C391360E4D8F}" type="presOf" srcId="{CA46AC60-4C24-439F-8362-A58DB33265A1}" destId="{6921512F-E75E-4A32-B501-1D95FB4551B4}" srcOrd="0" destOrd="0" presId="urn:microsoft.com/office/officeart/2005/8/layout/cycle4"/>
    <dgm:cxn modelId="{EA0995FD-B9B1-4B91-BED6-08B0992458D2}" srcId="{38269EDA-CB54-4B7E-8EC1-9D8328EC8742}" destId="{871219C2-E75E-49CE-A69B-B47CEAB17C0A}" srcOrd="0" destOrd="0" parTransId="{D7E9E80C-7951-4CE3-BF62-F05AFD112C70}" sibTransId="{9B513EA9-8077-4116-8616-6B44F43E4089}"/>
    <dgm:cxn modelId="{C70289D5-8228-4270-BE8A-85966AE5F22E}" type="presOf" srcId="{F925D9C4-D4F5-46EB-9474-08370B25FEEF}" destId="{AC08A2AA-B553-4D58-8632-AB203D6BA850}" srcOrd="0" destOrd="0" presId="urn:microsoft.com/office/officeart/2005/8/layout/cycle4"/>
    <dgm:cxn modelId="{079F918D-53CC-454B-93DA-FBF2113DB207}" srcId="{F925D9C4-D4F5-46EB-9474-08370B25FEEF}" destId="{CA46AC60-4C24-439F-8362-A58DB33265A1}" srcOrd="0" destOrd="0" parTransId="{9DDF9CDB-3FE9-41B1-A09C-65214822B0DB}" sibTransId="{D26CA1B0-5108-4631-B400-5D1B8CE0716B}"/>
    <dgm:cxn modelId="{3642D328-A760-4873-AF76-9044F1E3A911}" type="presOf" srcId="{3F3D11A2-3E6F-40F0-AE87-DD2B2721C9FA}" destId="{499F22E2-D4E3-4BF5-893A-C7EDA193AAC7}" srcOrd="1" destOrd="2" presId="urn:microsoft.com/office/officeart/2005/8/layout/cycle4"/>
    <dgm:cxn modelId="{8B88238C-0386-401D-8DF3-9157D484F093}" srcId="{CA46AC60-4C24-439F-8362-A58DB33265A1}" destId="{1CC08D7F-401B-4EEC-90C2-EEDC5D309D10}" srcOrd="1" destOrd="0" parTransId="{32CA5234-A82E-4625-B290-A0B94C07040D}" sibTransId="{705F9646-0B73-4BDD-ADD9-6170E23C6A8D}"/>
    <dgm:cxn modelId="{998E734D-40FE-4A35-9383-0AF538F007B5}" srcId="{F925D9C4-D4F5-46EB-9474-08370B25FEEF}" destId="{5B53E039-FE34-4A16-A1AE-942E0D783FEC}" srcOrd="4" destOrd="0" parTransId="{5491B7AA-5F4A-4BF3-B64D-2EC7DF24B19E}" sibTransId="{4253624B-32BE-48A3-A253-6DA2DA631F66}"/>
    <dgm:cxn modelId="{C1591C53-789C-42CF-8B56-A7AB1E855C23}" srcId="{F925D9C4-D4F5-46EB-9474-08370B25FEEF}" destId="{38269EDA-CB54-4B7E-8EC1-9D8328EC8742}" srcOrd="1" destOrd="0" parTransId="{1931DA77-FFE0-474E-9AE9-4FF744E89825}" sibTransId="{0B4762B5-B231-45AE-9993-9E2DBDD38794}"/>
    <dgm:cxn modelId="{6966DEE2-5AB4-4B61-939E-611A8020DA7A}" type="presOf" srcId="{871219C2-E75E-49CE-A69B-B47CEAB17C0A}" destId="{BDCAFCC0-3188-4146-9145-7D8DC739A8AB}" srcOrd="0" destOrd="0" presId="urn:microsoft.com/office/officeart/2005/8/layout/cycle4"/>
    <dgm:cxn modelId="{B60F5AA1-BC1A-472E-ABB9-83CC944EB7F0}" type="presOf" srcId="{38269EDA-CB54-4B7E-8EC1-9D8328EC8742}" destId="{603408DB-297E-4D8F-AC08-40A9B8CDEB94}" srcOrd="0" destOrd="0" presId="urn:microsoft.com/office/officeart/2005/8/layout/cycle4"/>
    <dgm:cxn modelId="{518BF3BC-4172-4811-8989-B7A612336749}" srcId="{E17B47EA-DCEA-469E-9DDD-0611C277995D}" destId="{1A9E462F-7C42-46FA-A284-C86E65C9932F}" srcOrd="0" destOrd="0" parTransId="{107C25C1-B975-482B-BA97-6631006D9C50}" sibTransId="{B0A828B0-9840-435A-AA74-B66B22E35561}"/>
    <dgm:cxn modelId="{00DDAD0B-89B5-4B06-9301-18ADF404D8A3}" type="presParOf" srcId="{AC08A2AA-B553-4D58-8632-AB203D6BA850}" destId="{9B18E822-A9A4-401B-A0C6-3BB8708B2AAD}" srcOrd="0" destOrd="0" presId="urn:microsoft.com/office/officeart/2005/8/layout/cycle4"/>
    <dgm:cxn modelId="{E7EE6A55-5B36-4917-95B8-18CDB1711B63}" type="presParOf" srcId="{9B18E822-A9A4-401B-A0C6-3BB8708B2AAD}" destId="{A2B06FF3-FB40-4CB5-B7B3-FD1149950093}" srcOrd="0" destOrd="0" presId="urn:microsoft.com/office/officeart/2005/8/layout/cycle4"/>
    <dgm:cxn modelId="{85112BDE-1240-4ECC-8C37-92579AD36053}" type="presParOf" srcId="{A2B06FF3-FB40-4CB5-B7B3-FD1149950093}" destId="{C1EF4D73-5456-4D45-9A94-230647CBE3E9}" srcOrd="0" destOrd="0" presId="urn:microsoft.com/office/officeart/2005/8/layout/cycle4"/>
    <dgm:cxn modelId="{EEEA6B5A-3B6A-42DA-9CC6-A457D52E7304}" type="presParOf" srcId="{A2B06FF3-FB40-4CB5-B7B3-FD1149950093}" destId="{499F22E2-D4E3-4BF5-893A-C7EDA193AAC7}" srcOrd="1" destOrd="0" presId="urn:microsoft.com/office/officeart/2005/8/layout/cycle4"/>
    <dgm:cxn modelId="{583CCBF5-4EA3-4729-9F5F-35AF33E0D4BA}" type="presParOf" srcId="{9B18E822-A9A4-401B-A0C6-3BB8708B2AAD}" destId="{DBDC6CDA-0F20-45D6-A330-1A74DF6660F1}" srcOrd="1" destOrd="0" presId="urn:microsoft.com/office/officeart/2005/8/layout/cycle4"/>
    <dgm:cxn modelId="{2061D335-3FCE-4851-B10D-35046583485C}" type="presParOf" srcId="{DBDC6CDA-0F20-45D6-A330-1A74DF6660F1}" destId="{BDCAFCC0-3188-4146-9145-7D8DC739A8AB}" srcOrd="0" destOrd="0" presId="urn:microsoft.com/office/officeart/2005/8/layout/cycle4"/>
    <dgm:cxn modelId="{694084D5-F412-410E-9841-0F877CF373CB}" type="presParOf" srcId="{DBDC6CDA-0F20-45D6-A330-1A74DF6660F1}" destId="{D62CD4B0-7FA0-4C53-87AE-F05A86D3302A}" srcOrd="1" destOrd="0" presId="urn:microsoft.com/office/officeart/2005/8/layout/cycle4"/>
    <dgm:cxn modelId="{2E21BF4A-79C2-4D0C-B980-57EB74560085}" type="presParOf" srcId="{9B18E822-A9A4-401B-A0C6-3BB8708B2AAD}" destId="{6B6133F4-AD6C-4779-825D-29D0115A3A6C}" srcOrd="2" destOrd="0" presId="urn:microsoft.com/office/officeart/2005/8/layout/cycle4"/>
    <dgm:cxn modelId="{1E425A30-4C76-414C-A8C4-374EF051DC1D}" type="presParOf" srcId="{6B6133F4-AD6C-4779-825D-29D0115A3A6C}" destId="{E37CA165-4808-40EE-9DEE-B5E419F63E3F}" srcOrd="0" destOrd="0" presId="urn:microsoft.com/office/officeart/2005/8/layout/cycle4"/>
    <dgm:cxn modelId="{F815C5ED-5832-42D1-A4B3-0E35BE39854B}" type="presParOf" srcId="{6B6133F4-AD6C-4779-825D-29D0115A3A6C}" destId="{D71540D8-B75E-4DE5-8F5A-3029D6726069}" srcOrd="1" destOrd="0" presId="urn:microsoft.com/office/officeart/2005/8/layout/cycle4"/>
    <dgm:cxn modelId="{5D32557A-1D1C-46C0-8041-B935EDC1BE88}" type="presParOf" srcId="{9B18E822-A9A4-401B-A0C6-3BB8708B2AAD}" destId="{583BB3FA-0ACB-4419-A3EC-E16E1F3B19AA}" srcOrd="3" destOrd="0" presId="urn:microsoft.com/office/officeart/2005/8/layout/cycle4"/>
    <dgm:cxn modelId="{10004349-A04C-484D-A070-9E1C5413FD97}" type="presParOf" srcId="{583BB3FA-0ACB-4419-A3EC-E16E1F3B19AA}" destId="{8B1A4C6D-A5AA-4754-88C3-5A17F2F2418C}" srcOrd="0" destOrd="0" presId="urn:microsoft.com/office/officeart/2005/8/layout/cycle4"/>
    <dgm:cxn modelId="{8AA6B968-1536-4826-8F12-AD1FAF18E3A0}" type="presParOf" srcId="{583BB3FA-0ACB-4419-A3EC-E16E1F3B19AA}" destId="{7A747E43-8656-42F7-BF34-FD31A405CEE0}" srcOrd="1" destOrd="0" presId="urn:microsoft.com/office/officeart/2005/8/layout/cycle4"/>
    <dgm:cxn modelId="{73DF6844-5E1A-4A77-A501-7256E22E68F2}" type="presParOf" srcId="{9B18E822-A9A4-401B-A0C6-3BB8708B2AAD}" destId="{30C1EF94-7A3E-40F0-BA5D-E4928002F060}" srcOrd="4" destOrd="0" presId="urn:microsoft.com/office/officeart/2005/8/layout/cycle4"/>
    <dgm:cxn modelId="{01049A39-F6DC-4368-9E52-02014369475E}" type="presParOf" srcId="{AC08A2AA-B553-4D58-8632-AB203D6BA850}" destId="{F6E9FE8D-8F1A-4BF2-8AE5-1BF6F6D9E746}" srcOrd="1" destOrd="0" presId="urn:microsoft.com/office/officeart/2005/8/layout/cycle4"/>
    <dgm:cxn modelId="{02FE1522-4B7A-472F-B680-E9A0623D65E3}" type="presParOf" srcId="{F6E9FE8D-8F1A-4BF2-8AE5-1BF6F6D9E746}" destId="{6921512F-E75E-4A32-B501-1D95FB4551B4}" srcOrd="0" destOrd="0" presId="urn:microsoft.com/office/officeart/2005/8/layout/cycle4"/>
    <dgm:cxn modelId="{3331249A-7A77-4B7E-898C-B939CA72AB07}" type="presParOf" srcId="{F6E9FE8D-8F1A-4BF2-8AE5-1BF6F6D9E746}" destId="{603408DB-297E-4D8F-AC08-40A9B8CDEB94}" srcOrd="1" destOrd="0" presId="urn:microsoft.com/office/officeart/2005/8/layout/cycle4"/>
    <dgm:cxn modelId="{91FA2E44-18FD-4D67-840F-4762C9A96538}" type="presParOf" srcId="{F6E9FE8D-8F1A-4BF2-8AE5-1BF6F6D9E746}" destId="{E6557F6E-5DC1-4211-A919-E3B34EFBB02B}" srcOrd="2" destOrd="0" presId="urn:microsoft.com/office/officeart/2005/8/layout/cycle4"/>
    <dgm:cxn modelId="{95115414-58E0-490C-93AB-C9BD5F24A20D}" type="presParOf" srcId="{F6E9FE8D-8F1A-4BF2-8AE5-1BF6F6D9E746}" destId="{56E33477-7160-4A3E-A453-5BF89DBEEF69}" srcOrd="3" destOrd="0" presId="urn:microsoft.com/office/officeart/2005/8/layout/cycle4"/>
    <dgm:cxn modelId="{C4B378B1-ED46-41BD-916A-1A3ED5A7221E}" type="presParOf" srcId="{F6E9FE8D-8F1A-4BF2-8AE5-1BF6F6D9E746}" destId="{DB98CC2B-FFC3-4445-9EB5-A625395617A0}" srcOrd="4" destOrd="0" presId="urn:microsoft.com/office/officeart/2005/8/layout/cycle4"/>
    <dgm:cxn modelId="{6B7D6287-650B-440D-AA05-A922C03493F3}" type="presParOf" srcId="{AC08A2AA-B553-4D58-8632-AB203D6BA850}" destId="{14381066-3E4F-48D6-85B0-CA6A38EAEA37}" srcOrd="2" destOrd="0" presId="urn:microsoft.com/office/officeart/2005/8/layout/cycle4"/>
    <dgm:cxn modelId="{5A773418-5508-41A3-B858-92D8DF22FD7F}" type="presParOf" srcId="{AC08A2AA-B553-4D58-8632-AB203D6BA850}" destId="{12B486E0-F013-45F9-898B-87ED799022E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E98ED6-52A2-45D9-B5BC-2A5554A40CF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B420E412-BD8F-4335-B290-0EAB322C34B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000" b="1" dirty="0" smtClean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Замер летучих соединений в колодце</a:t>
          </a:r>
          <a:endParaRPr lang="ru-RU" sz="1000" b="1" dirty="0">
            <a:solidFill>
              <a:schemeClr val="bg2"/>
            </a:solidFill>
            <a:latin typeface="Arial" pitchFamily="34" charset="0"/>
            <a:cs typeface="Arial" pitchFamily="34" charset="0"/>
          </a:endParaRPr>
        </a:p>
      </dgm:t>
    </dgm:pt>
    <dgm:pt modelId="{36C2EB77-1DE8-4C6C-9D79-0D10395BEFA7}" type="parTrans" cxnId="{D1A2F7CB-2E40-413F-9FD5-74C44D941264}">
      <dgm:prSet/>
      <dgm:spPr/>
      <dgm:t>
        <a:bodyPr/>
        <a:lstStyle/>
        <a:p>
          <a:endParaRPr lang="ru-RU"/>
        </a:p>
      </dgm:t>
    </dgm:pt>
    <dgm:pt modelId="{DB4C7885-3395-41F0-A62B-D9195CCEF11A}" type="sibTrans" cxnId="{D1A2F7CB-2E40-413F-9FD5-74C44D941264}">
      <dgm:prSet/>
      <dgm:spPr/>
      <dgm:t>
        <a:bodyPr/>
        <a:lstStyle/>
        <a:p>
          <a:endParaRPr lang="ru-RU"/>
        </a:p>
      </dgm:t>
    </dgm:pt>
    <dgm:pt modelId="{80B5C42F-6CCD-4C99-9822-AF6E7A76D032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sz="10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Обработка поверхности колодца</a:t>
          </a:r>
          <a:endParaRPr lang="ru-RU" sz="1000" b="1" dirty="0">
            <a:solidFill>
              <a:schemeClr val="accent1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3F81AED-5BFE-436B-9E72-B2CCFCB5CFD6}" type="parTrans" cxnId="{66D4DB39-2526-4338-87EC-76F9CAFC0642}">
      <dgm:prSet/>
      <dgm:spPr/>
      <dgm:t>
        <a:bodyPr/>
        <a:lstStyle/>
        <a:p>
          <a:endParaRPr lang="ru-RU"/>
        </a:p>
      </dgm:t>
    </dgm:pt>
    <dgm:pt modelId="{E7068594-9426-4B16-A016-CE2C16B19517}" type="sibTrans" cxnId="{66D4DB39-2526-4338-87EC-76F9CAFC0642}">
      <dgm:prSet/>
      <dgm:spPr/>
      <dgm:t>
        <a:bodyPr/>
        <a:lstStyle/>
        <a:p>
          <a:endParaRPr lang="ru-RU"/>
        </a:p>
      </dgm:t>
    </dgm:pt>
    <dgm:pt modelId="{21F1D2D3-0B6F-4564-A746-0C0AD3916AA9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z="1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Вид обработанной поверхности</a:t>
          </a:r>
          <a:endParaRPr lang="ru-RU" sz="1000" b="1" dirty="0">
            <a:solidFill>
              <a:schemeClr val="accent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07A860F-23B6-4043-97A3-09018B9E3EA3}" type="parTrans" cxnId="{090706DB-E67F-4727-83B0-0C639CFAA13E}">
      <dgm:prSet/>
      <dgm:spPr/>
      <dgm:t>
        <a:bodyPr/>
        <a:lstStyle/>
        <a:p>
          <a:endParaRPr lang="ru-RU"/>
        </a:p>
      </dgm:t>
    </dgm:pt>
    <dgm:pt modelId="{1CCF5482-48B2-4296-BC24-9A62A079FFDC}" type="sibTrans" cxnId="{090706DB-E67F-4727-83B0-0C639CFAA13E}">
      <dgm:prSet/>
      <dgm:spPr/>
      <dgm:t>
        <a:bodyPr/>
        <a:lstStyle/>
        <a:p>
          <a:endParaRPr lang="ru-RU"/>
        </a:p>
      </dgm:t>
    </dgm:pt>
    <dgm:pt modelId="{15A74AF6-3582-4818-9A84-5AEE2A3C8B98}" type="pres">
      <dgm:prSet presAssocID="{BFE98ED6-52A2-45D9-B5BC-2A5554A40CFD}" presName="linearFlow" presStyleCnt="0">
        <dgm:presLayoutVars>
          <dgm:resizeHandles val="exact"/>
        </dgm:presLayoutVars>
      </dgm:prSet>
      <dgm:spPr/>
    </dgm:pt>
    <dgm:pt modelId="{1C7F6248-0B60-490B-B6AE-B304874FA782}" type="pres">
      <dgm:prSet presAssocID="{B420E412-BD8F-4335-B290-0EAB322C34B3}" presName="node" presStyleLbl="node1" presStyleIdx="0" presStyleCnt="3" custScaleX="186092" custScaleY="194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8ACFA6-EE42-487A-8CBA-D938954DF51C}" type="pres">
      <dgm:prSet presAssocID="{DB4C7885-3395-41F0-A62B-D9195CCEF11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7DDB539-0A93-4DC8-87C3-D5F280207D14}" type="pres">
      <dgm:prSet presAssocID="{DB4C7885-3395-41F0-A62B-D9195CCEF11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6E1552E-3281-4302-BB33-CB4614276C15}" type="pres">
      <dgm:prSet presAssocID="{80B5C42F-6CCD-4C99-9822-AF6E7A76D032}" presName="node" presStyleLbl="node1" presStyleIdx="1" presStyleCnt="3" custScaleX="184754" custScaleY="205198" custLinFactNeighborX="-669" custLinFactNeighborY="6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4E18E-5026-498F-A1DB-CFCA17EF1EB1}" type="pres">
      <dgm:prSet presAssocID="{E7068594-9426-4B16-A016-CE2C16B1951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B1781BD-1597-4CCF-AC56-A34989411D64}" type="pres">
      <dgm:prSet presAssocID="{E7068594-9426-4B16-A016-CE2C16B1951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395D9B5-CB52-40CD-A620-D52786071B2E}" type="pres">
      <dgm:prSet presAssocID="{21F1D2D3-0B6F-4564-A746-0C0AD3916AA9}" presName="node" presStyleLbl="node1" presStyleIdx="2" presStyleCnt="3" custScaleX="188173" custScaleY="167241" custLinFactNeighborX="-2454" custLinFactNeighborY="-197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43B32F-069C-4E9B-8C59-C50842464B32}" type="presOf" srcId="{21F1D2D3-0B6F-4564-A746-0C0AD3916AA9}" destId="{4395D9B5-CB52-40CD-A620-D52786071B2E}" srcOrd="0" destOrd="0" presId="urn:microsoft.com/office/officeart/2005/8/layout/process2"/>
    <dgm:cxn modelId="{343C37AA-73F0-4FA0-AF34-E3718F7FCB2F}" type="presOf" srcId="{80B5C42F-6CCD-4C99-9822-AF6E7A76D032}" destId="{A6E1552E-3281-4302-BB33-CB4614276C15}" srcOrd="0" destOrd="0" presId="urn:microsoft.com/office/officeart/2005/8/layout/process2"/>
    <dgm:cxn modelId="{090706DB-E67F-4727-83B0-0C639CFAA13E}" srcId="{BFE98ED6-52A2-45D9-B5BC-2A5554A40CFD}" destId="{21F1D2D3-0B6F-4564-A746-0C0AD3916AA9}" srcOrd="2" destOrd="0" parTransId="{607A860F-23B6-4043-97A3-09018B9E3EA3}" sibTransId="{1CCF5482-48B2-4296-BC24-9A62A079FFDC}"/>
    <dgm:cxn modelId="{6FBE62BD-0403-474B-83FB-F5B025C0EC24}" type="presOf" srcId="{BFE98ED6-52A2-45D9-B5BC-2A5554A40CFD}" destId="{15A74AF6-3582-4818-9A84-5AEE2A3C8B98}" srcOrd="0" destOrd="0" presId="urn:microsoft.com/office/officeart/2005/8/layout/process2"/>
    <dgm:cxn modelId="{B9764FCF-D415-4382-8CC9-AD4CDFAAB3A0}" type="presOf" srcId="{B420E412-BD8F-4335-B290-0EAB322C34B3}" destId="{1C7F6248-0B60-490B-B6AE-B304874FA782}" srcOrd="0" destOrd="0" presId="urn:microsoft.com/office/officeart/2005/8/layout/process2"/>
    <dgm:cxn modelId="{87A19F94-A11D-426D-98F5-E424CB6E0EF7}" type="presOf" srcId="{E7068594-9426-4B16-A016-CE2C16B19517}" destId="{EA44E18E-5026-498F-A1DB-CFCA17EF1EB1}" srcOrd="0" destOrd="0" presId="urn:microsoft.com/office/officeart/2005/8/layout/process2"/>
    <dgm:cxn modelId="{179D36A6-EF08-45BB-8158-D165E2311BFF}" type="presOf" srcId="{DB4C7885-3395-41F0-A62B-D9195CCEF11A}" destId="{128ACFA6-EE42-487A-8CBA-D938954DF51C}" srcOrd="0" destOrd="0" presId="urn:microsoft.com/office/officeart/2005/8/layout/process2"/>
    <dgm:cxn modelId="{66D4DB39-2526-4338-87EC-76F9CAFC0642}" srcId="{BFE98ED6-52A2-45D9-B5BC-2A5554A40CFD}" destId="{80B5C42F-6CCD-4C99-9822-AF6E7A76D032}" srcOrd="1" destOrd="0" parTransId="{E3F81AED-5BFE-436B-9E72-B2CCFCB5CFD6}" sibTransId="{E7068594-9426-4B16-A016-CE2C16B19517}"/>
    <dgm:cxn modelId="{0A0ECF23-E919-4014-9DE1-3D6F07CACDC6}" type="presOf" srcId="{DB4C7885-3395-41F0-A62B-D9195CCEF11A}" destId="{87DDB539-0A93-4DC8-87C3-D5F280207D14}" srcOrd="1" destOrd="0" presId="urn:microsoft.com/office/officeart/2005/8/layout/process2"/>
    <dgm:cxn modelId="{D1A2F7CB-2E40-413F-9FD5-74C44D941264}" srcId="{BFE98ED6-52A2-45D9-B5BC-2A5554A40CFD}" destId="{B420E412-BD8F-4335-B290-0EAB322C34B3}" srcOrd="0" destOrd="0" parTransId="{36C2EB77-1DE8-4C6C-9D79-0D10395BEFA7}" sibTransId="{DB4C7885-3395-41F0-A62B-D9195CCEF11A}"/>
    <dgm:cxn modelId="{201BB674-F47E-43CF-BEE2-FCF4E456155B}" type="presOf" srcId="{E7068594-9426-4B16-A016-CE2C16B19517}" destId="{BB1781BD-1597-4CCF-AC56-A34989411D64}" srcOrd="1" destOrd="0" presId="urn:microsoft.com/office/officeart/2005/8/layout/process2"/>
    <dgm:cxn modelId="{5ADD8DBB-202B-443A-A39D-94B57709E6B7}" type="presParOf" srcId="{15A74AF6-3582-4818-9A84-5AEE2A3C8B98}" destId="{1C7F6248-0B60-490B-B6AE-B304874FA782}" srcOrd="0" destOrd="0" presId="urn:microsoft.com/office/officeart/2005/8/layout/process2"/>
    <dgm:cxn modelId="{FB905E06-0CE4-4BCE-9FA9-0EA5DF64B121}" type="presParOf" srcId="{15A74AF6-3582-4818-9A84-5AEE2A3C8B98}" destId="{128ACFA6-EE42-487A-8CBA-D938954DF51C}" srcOrd="1" destOrd="0" presId="urn:microsoft.com/office/officeart/2005/8/layout/process2"/>
    <dgm:cxn modelId="{5892BDBC-CE5C-469E-88DA-4284ADC441E6}" type="presParOf" srcId="{128ACFA6-EE42-487A-8CBA-D938954DF51C}" destId="{87DDB539-0A93-4DC8-87C3-D5F280207D14}" srcOrd="0" destOrd="0" presId="urn:microsoft.com/office/officeart/2005/8/layout/process2"/>
    <dgm:cxn modelId="{139625BE-28C0-43EB-8E04-43FD3B6B6727}" type="presParOf" srcId="{15A74AF6-3582-4818-9A84-5AEE2A3C8B98}" destId="{A6E1552E-3281-4302-BB33-CB4614276C15}" srcOrd="2" destOrd="0" presId="urn:microsoft.com/office/officeart/2005/8/layout/process2"/>
    <dgm:cxn modelId="{78C32344-756E-419C-9B28-B4D17A2640F2}" type="presParOf" srcId="{15A74AF6-3582-4818-9A84-5AEE2A3C8B98}" destId="{EA44E18E-5026-498F-A1DB-CFCA17EF1EB1}" srcOrd="3" destOrd="0" presId="urn:microsoft.com/office/officeart/2005/8/layout/process2"/>
    <dgm:cxn modelId="{446F2303-9485-4A35-90B8-9F99119E834D}" type="presParOf" srcId="{EA44E18E-5026-498F-A1DB-CFCA17EF1EB1}" destId="{BB1781BD-1597-4CCF-AC56-A34989411D64}" srcOrd="0" destOrd="0" presId="urn:microsoft.com/office/officeart/2005/8/layout/process2"/>
    <dgm:cxn modelId="{AE8078DA-BC13-4D6A-870F-33597C577AD6}" type="presParOf" srcId="{15A74AF6-3582-4818-9A84-5AEE2A3C8B98}" destId="{4395D9B5-CB52-40CD-A620-D52786071B2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C84C98-BD1C-4D56-8E02-E1903CAA40E9}">
      <dsp:nvSpPr>
        <dsp:cNvPr id="0" name=""/>
        <dsp:cNvSpPr/>
      </dsp:nvSpPr>
      <dsp:spPr>
        <a:xfrm rot="16200000">
          <a:off x="598090" y="-598090"/>
          <a:ext cx="2423319" cy="361950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Обращение с отходами</a:t>
          </a:r>
          <a:endParaRPr lang="ru-RU" sz="1900" b="1" kern="1200" dirty="0"/>
        </a:p>
      </dsp:txBody>
      <dsp:txXfrm rot="16200000">
        <a:off x="901005" y="-901005"/>
        <a:ext cx="1817489" cy="3619500"/>
      </dsp:txXfrm>
    </dsp:sp>
    <dsp:sp modelId="{6CAEDA7D-D1A4-44DD-AFB1-7FBB2D1E3B9A}">
      <dsp:nvSpPr>
        <dsp:cNvPr id="0" name=""/>
        <dsp:cNvSpPr/>
      </dsp:nvSpPr>
      <dsp:spPr>
        <a:xfrm>
          <a:off x="3619500" y="0"/>
          <a:ext cx="3619500" cy="2423319"/>
        </a:xfrm>
        <a:prstGeom prst="round1Rect">
          <a:avLst/>
        </a:prstGeom>
        <a:gradFill rotWithShape="0">
          <a:gsLst>
            <a:gs pos="0">
              <a:schemeClr val="accent4">
                <a:hueOff val="-1173315"/>
                <a:satOff val="-12043"/>
                <a:lumOff val="5033"/>
                <a:alphaOff val="0"/>
                <a:tint val="50000"/>
                <a:satMod val="300000"/>
              </a:schemeClr>
            </a:gs>
            <a:gs pos="35000">
              <a:schemeClr val="accent4">
                <a:hueOff val="-1173315"/>
                <a:satOff val="-12043"/>
                <a:lumOff val="5033"/>
                <a:alphaOff val="0"/>
                <a:tint val="37000"/>
                <a:satMod val="300000"/>
              </a:schemeClr>
            </a:gs>
            <a:gs pos="100000">
              <a:schemeClr val="accent4">
                <a:hueOff val="-1173315"/>
                <a:satOff val="-12043"/>
                <a:lumOff val="503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Разработка технологий обезвреживания и очистки Рекультивация  загрязненной территории</a:t>
          </a:r>
          <a:endParaRPr lang="ru-RU" sz="1900" b="1" kern="1200" dirty="0">
            <a:latin typeface="Arial" pitchFamily="34" charset="0"/>
            <a:cs typeface="Arial" pitchFamily="34" charset="0"/>
          </a:endParaRPr>
        </a:p>
      </dsp:txBody>
      <dsp:txXfrm>
        <a:off x="3619500" y="0"/>
        <a:ext cx="3619500" cy="1817489"/>
      </dsp:txXfrm>
    </dsp:sp>
    <dsp:sp modelId="{AF03707F-ECF1-4793-BED7-7AD3BFDA1D25}">
      <dsp:nvSpPr>
        <dsp:cNvPr id="0" name=""/>
        <dsp:cNvSpPr/>
      </dsp:nvSpPr>
      <dsp:spPr>
        <a:xfrm rot="10800000">
          <a:off x="0" y="2423319"/>
          <a:ext cx="3619500" cy="2423319"/>
        </a:xfrm>
        <a:prstGeom prst="round1Rect">
          <a:avLst/>
        </a:prstGeom>
        <a:gradFill rotWithShape="0">
          <a:gsLst>
            <a:gs pos="0">
              <a:schemeClr val="accent4">
                <a:hueOff val="-2346630"/>
                <a:satOff val="-24086"/>
                <a:lumOff val="10066"/>
                <a:alphaOff val="0"/>
                <a:tint val="50000"/>
                <a:satMod val="300000"/>
              </a:schemeClr>
            </a:gs>
            <a:gs pos="35000">
              <a:schemeClr val="accent4">
                <a:hueOff val="-2346630"/>
                <a:satOff val="-24086"/>
                <a:lumOff val="10066"/>
                <a:alphaOff val="0"/>
                <a:tint val="37000"/>
                <a:satMod val="300000"/>
              </a:schemeClr>
            </a:gs>
            <a:gs pos="100000">
              <a:schemeClr val="accent4">
                <a:hueOff val="-2346630"/>
                <a:satOff val="-24086"/>
                <a:lumOff val="100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mtClean="0">
              <a:latin typeface="Arial" pitchFamily="34" charset="0"/>
              <a:cs typeface="Arial" pitchFamily="34" charset="0"/>
            </a:rPr>
            <a:t>Разработка проектной документации природоохранного и санитарно-гигиенического направления</a:t>
          </a:r>
          <a:endParaRPr lang="ru-RU" sz="1900" kern="1200" dirty="0"/>
        </a:p>
      </dsp:txBody>
      <dsp:txXfrm rot="10800000">
        <a:off x="0" y="3029148"/>
        <a:ext cx="3619500" cy="1817489"/>
      </dsp:txXfrm>
    </dsp:sp>
    <dsp:sp modelId="{48364057-8E95-49A4-AE7B-54F1BF40D7A7}">
      <dsp:nvSpPr>
        <dsp:cNvPr id="0" name=""/>
        <dsp:cNvSpPr/>
      </dsp:nvSpPr>
      <dsp:spPr>
        <a:xfrm rot="5400000">
          <a:off x="4217590" y="1825228"/>
          <a:ext cx="2423319" cy="3619500"/>
        </a:xfrm>
        <a:prstGeom prst="round1Rect">
          <a:avLst/>
        </a:prstGeom>
        <a:gradFill rotWithShape="0">
          <a:gsLst>
            <a:gs pos="0">
              <a:schemeClr val="accent4">
                <a:hueOff val="-3519944"/>
                <a:satOff val="-36129"/>
                <a:lumOff val="15099"/>
                <a:alphaOff val="0"/>
                <a:tint val="50000"/>
                <a:satMod val="300000"/>
              </a:schemeClr>
            </a:gs>
            <a:gs pos="35000">
              <a:schemeClr val="accent4">
                <a:hueOff val="-3519944"/>
                <a:satOff val="-36129"/>
                <a:lumOff val="15099"/>
                <a:alphaOff val="0"/>
                <a:tint val="37000"/>
                <a:satMod val="300000"/>
              </a:schemeClr>
            </a:gs>
            <a:gs pos="100000">
              <a:schemeClr val="accent4">
                <a:hueOff val="-3519944"/>
                <a:satOff val="-36129"/>
                <a:lumOff val="1509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itchFamily="34" charset="0"/>
              <a:cs typeface="Arial" pitchFamily="34" charset="0"/>
            </a:rPr>
            <a:t>Аудиторские и консалтинговые услуги в области природоохранной деятельности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 rot="5400000">
        <a:off x="4520505" y="2128143"/>
        <a:ext cx="1817489" cy="3619500"/>
      </dsp:txXfrm>
    </dsp:sp>
    <dsp:sp modelId="{4F6DB9E6-81AF-4A6B-8A10-5C4266C0B013}">
      <dsp:nvSpPr>
        <dsp:cNvPr id="0" name=""/>
        <dsp:cNvSpPr/>
      </dsp:nvSpPr>
      <dsp:spPr>
        <a:xfrm>
          <a:off x="2614600" y="1533524"/>
          <a:ext cx="1885969" cy="178315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  </a:t>
          </a:r>
          <a:endParaRPr lang="ru-RU" sz="1900" kern="1200" dirty="0"/>
        </a:p>
      </dsp:txBody>
      <dsp:txXfrm>
        <a:off x="2614600" y="1533524"/>
        <a:ext cx="1885969" cy="17831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79EEA5-B27B-4926-82BA-B811C46FE651}">
      <dsp:nvSpPr>
        <dsp:cNvPr id="0" name=""/>
        <dsp:cNvSpPr/>
      </dsp:nvSpPr>
      <dsp:spPr>
        <a:xfrm>
          <a:off x="4245957" y="2609434"/>
          <a:ext cx="2963491" cy="22243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900" kern="1200" dirty="0"/>
        </a:p>
      </dsp:txBody>
      <dsp:txXfrm>
        <a:off x="5135004" y="3165513"/>
        <a:ext cx="2074443" cy="1668235"/>
      </dsp:txXfrm>
    </dsp:sp>
    <dsp:sp modelId="{D8575337-DDE1-424F-9F81-E8669BD4CE9C}">
      <dsp:nvSpPr>
        <dsp:cNvPr id="0" name=""/>
        <dsp:cNvSpPr/>
      </dsp:nvSpPr>
      <dsp:spPr>
        <a:xfrm>
          <a:off x="0" y="2545049"/>
          <a:ext cx="3088953" cy="22244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900" kern="1200" dirty="0"/>
        </a:p>
      </dsp:txBody>
      <dsp:txXfrm>
        <a:off x="0" y="3101154"/>
        <a:ext cx="2162267" cy="1668316"/>
      </dsp:txXfrm>
    </dsp:sp>
    <dsp:sp modelId="{6193B15F-9A6F-4FB6-A98D-2C75452084D4}">
      <dsp:nvSpPr>
        <dsp:cNvPr id="0" name=""/>
        <dsp:cNvSpPr/>
      </dsp:nvSpPr>
      <dsp:spPr>
        <a:xfrm>
          <a:off x="4328472" y="-3"/>
          <a:ext cx="2910527" cy="19823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5000" kern="1200" dirty="0" smtClean="0"/>
            <a:t> </a:t>
          </a:r>
          <a:endParaRPr lang="ru-RU" sz="5000" kern="1200" dirty="0"/>
        </a:p>
      </dsp:txBody>
      <dsp:txXfrm>
        <a:off x="5201630" y="-3"/>
        <a:ext cx="2037369" cy="1486746"/>
      </dsp:txXfrm>
    </dsp:sp>
    <dsp:sp modelId="{5ECC986F-A712-48D0-A61B-888DD0E4B447}">
      <dsp:nvSpPr>
        <dsp:cNvPr id="0" name=""/>
        <dsp:cNvSpPr/>
      </dsp:nvSpPr>
      <dsp:spPr>
        <a:xfrm>
          <a:off x="0" y="-3"/>
          <a:ext cx="2947915" cy="203457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0" kern="1200" dirty="0"/>
        </a:p>
      </dsp:txBody>
      <dsp:txXfrm>
        <a:off x="0" y="-3"/>
        <a:ext cx="2063540" cy="1525930"/>
      </dsp:txXfrm>
    </dsp:sp>
    <dsp:sp modelId="{206C2D81-EB05-4981-ADB7-93BAC92177DF}">
      <dsp:nvSpPr>
        <dsp:cNvPr id="0" name=""/>
        <dsp:cNvSpPr/>
      </dsp:nvSpPr>
      <dsp:spPr>
        <a:xfrm>
          <a:off x="1493465" y="297284"/>
          <a:ext cx="2078043" cy="2078043"/>
        </a:xfrm>
        <a:prstGeom prst="pieWedg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Территория эстакад дезинфекционно-промывочной станции (до зачистки)</a:t>
          </a:r>
          <a:endParaRPr lang="ru-RU" sz="1100" b="1" kern="1200" dirty="0">
            <a:solidFill>
              <a:schemeClr val="tx2"/>
            </a:solidFill>
          </a:endParaRPr>
        </a:p>
      </dsp:txBody>
      <dsp:txXfrm>
        <a:off x="1493465" y="297284"/>
        <a:ext cx="2078043" cy="2078043"/>
      </dsp:txXfrm>
    </dsp:sp>
    <dsp:sp modelId="{9455CB3F-9B42-4460-AF12-11AD7362B86A}">
      <dsp:nvSpPr>
        <dsp:cNvPr id="0" name=""/>
        <dsp:cNvSpPr/>
      </dsp:nvSpPr>
      <dsp:spPr>
        <a:xfrm rot="5400000">
          <a:off x="3667491" y="297284"/>
          <a:ext cx="2078043" cy="2078043"/>
        </a:xfrm>
        <a:prstGeom prst="pieWedg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Зачистка эстакад от загрязнения с последующем перемещением на площадку обезвреживания</a:t>
          </a:r>
          <a:endParaRPr lang="ru-RU" sz="1100" b="1" kern="1200" dirty="0">
            <a:solidFill>
              <a:schemeClr val="tx2"/>
            </a:solidFill>
          </a:endParaRPr>
        </a:p>
      </dsp:txBody>
      <dsp:txXfrm rot="5400000">
        <a:off x="3667491" y="297284"/>
        <a:ext cx="2078043" cy="2078043"/>
      </dsp:txXfrm>
    </dsp:sp>
    <dsp:sp modelId="{273CF645-4D94-43D4-8950-99BEDA57B3D6}">
      <dsp:nvSpPr>
        <dsp:cNvPr id="0" name=""/>
        <dsp:cNvSpPr/>
      </dsp:nvSpPr>
      <dsp:spPr>
        <a:xfrm rot="10800000">
          <a:off x="3667491" y="2471310"/>
          <a:ext cx="2078043" cy="2078043"/>
        </a:xfrm>
        <a:prstGeom prst="pieWedg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Вид эстакад после механической зачистки</a:t>
          </a:r>
          <a:endParaRPr lang="ru-RU" sz="1100" b="1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 rot="10800000">
        <a:off x="3667491" y="2471310"/>
        <a:ext cx="2078043" cy="2078043"/>
      </dsp:txXfrm>
    </dsp:sp>
    <dsp:sp modelId="{A75DA307-E89F-412C-A7FB-00BD77D50CA1}">
      <dsp:nvSpPr>
        <dsp:cNvPr id="0" name=""/>
        <dsp:cNvSpPr/>
      </dsp:nvSpPr>
      <dsp:spPr>
        <a:xfrm rot="16200000">
          <a:off x="1493465" y="2471310"/>
          <a:ext cx="2078043" cy="2078043"/>
        </a:xfrm>
        <a:prstGeom prst="pieWedg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Обработка остаточных загрязнений по технологии биоремедиации</a:t>
          </a:r>
          <a:endParaRPr lang="ru-RU" sz="1100" b="1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 rot="16200000">
        <a:off x="1493465" y="2471310"/>
        <a:ext cx="2078043" cy="2078043"/>
      </dsp:txXfrm>
    </dsp:sp>
    <dsp:sp modelId="{B658375F-F6FA-4A57-A946-05CB721306E9}">
      <dsp:nvSpPr>
        <dsp:cNvPr id="0" name=""/>
        <dsp:cNvSpPr/>
      </dsp:nvSpPr>
      <dsp:spPr>
        <a:xfrm>
          <a:off x="3260761" y="1991393"/>
          <a:ext cx="717476" cy="62389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B14EC-9CD8-4E6F-8EC3-931391057798}">
      <dsp:nvSpPr>
        <dsp:cNvPr id="0" name=""/>
        <dsp:cNvSpPr/>
      </dsp:nvSpPr>
      <dsp:spPr>
        <a:xfrm rot="10800000">
          <a:off x="3260761" y="2231351"/>
          <a:ext cx="717476" cy="623892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7CA165-4808-40EE-9DEE-B5E419F63E3F}">
      <dsp:nvSpPr>
        <dsp:cNvPr id="0" name=""/>
        <dsp:cNvSpPr/>
      </dsp:nvSpPr>
      <dsp:spPr>
        <a:xfrm>
          <a:off x="4651753" y="2654036"/>
          <a:ext cx="2587246" cy="263450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</dsp:txBody>
      <dsp:txXfrm>
        <a:off x="5427927" y="3312663"/>
        <a:ext cx="1811072" cy="1975880"/>
      </dsp:txXfrm>
    </dsp:sp>
    <dsp:sp modelId="{8B1A4C6D-A5AA-4754-88C3-5A17F2F2418C}">
      <dsp:nvSpPr>
        <dsp:cNvPr id="0" name=""/>
        <dsp:cNvSpPr/>
      </dsp:nvSpPr>
      <dsp:spPr>
        <a:xfrm>
          <a:off x="0" y="2653936"/>
          <a:ext cx="2587246" cy="25980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</dsp:txBody>
      <dsp:txXfrm>
        <a:off x="0" y="3303454"/>
        <a:ext cx="1811072" cy="1948554"/>
      </dsp:txXfrm>
    </dsp:sp>
    <dsp:sp modelId="{BDCAFCC0-3188-4146-9145-7D8DC739A8AB}">
      <dsp:nvSpPr>
        <dsp:cNvPr id="0" name=""/>
        <dsp:cNvSpPr/>
      </dsp:nvSpPr>
      <dsp:spPr>
        <a:xfrm>
          <a:off x="4651753" y="-74441"/>
          <a:ext cx="2587246" cy="25829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</dsp:txBody>
      <dsp:txXfrm>
        <a:off x="5427927" y="-74441"/>
        <a:ext cx="1811072" cy="1937216"/>
      </dsp:txXfrm>
    </dsp:sp>
    <dsp:sp modelId="{C1EF4D73-5456-4D45-9A94-230647CBE3E9}">
      <dsp:nvSpPr>
        <dsp:cNvPr id="0" name=""/>
        <dsp:cNvSpPr/>
      </dsp:nvSpPr>
      <dsp:spPr>
        <a:xfrm>
          <a:off x="0" y="-94720"/>
          <a:ext cx="2587246" cy="2616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400" kern="1200" dirty="0"/>
        </a:p>
      </dsp:txBody>
      <dsp:txXfrm>
        <a:off x="0" y="-94720"/>
        <a:ext cx="1811072" cy="1962079"/>
      </dsp:txXfrm>
    </dsp:sp>
    <dsp:sp modelId="{6921512F-E75E-4A32-B501-1D95FB4551B4}">
      <dsp:nvSpPr>
        <dsp:cNvPr id="0" name=""/>
        <dsp:cNvSpPr/>
      </dsp:nvSpPr>
      <dsp:spPr>
        <a:xfrm>
          <a:off x="1257291" y="428628"/>
          <a:ext cx="2124899" cy="2124876"/>
        </a:xfrm>
        <a:prstGeom prst="pieWedg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Сборка ферментационной секции мобильного комплекса (МКМ) для активации биопрепаратов</a:t>
          </a:r>
          <a:endParaRPr lang="ru-RU" sz="1100" b="1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>
        <a:off x="1257291" y="428628"/>
        <a:ext cx="2124899" cy="2124876"/>
      </dsp:txXfrm>
    </dsp:sp>
    <dsp:sp modelId="{603408DB-297E-4D8F-AC08-40A9B8CDEB94}">
      <dsp:nvSpPr>
        <dsp:cNvPr id="0" name=""/>
        <dsp:cNvSpPr/>
      </dsp:nvSpPr>
      <dsp:spPr>
        <a:xfrm rot="5400000">
          <a:off x="3501235" y="399249"/>
          <a:ext cx="2131226" cy="2189983"/>
        </a:xfrm>
        <a:prstGeom prst="pieWedg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Организация систем скважин для </a:t>
          </a:r>
          <a:r>
            <a:rPr lang="ru-RU" sz="1100" b="1" kern="1200" dirty="0" err="1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аэрирования</a:t>
          </a: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 загрязненной территории</a:t>
          </a:r>
          <a:endParaRPr lang="ru-RU" sz="1100" b="1" kern="1200" dirty="0">
            <a:solidFill>
              <a:schemeClr val="tx2"/>
            </a:solidFill>
            <a:latin typeface="Arial" pitchFamily="34" charset="0"/>
            <a:cs typeface="Arial" pitchFamily="34" charset="0"/>
          </a:endParaRPr>
        </a:p>
      </dsp:txBody>
      <dsp:txXfrm rot="5400000">
        <a:off x="3501235" y="399249"/>
        <a:ext cx="2131226" cy="2189983"/>
      </dsp:txXfrm>
    </dsp:sp>
    <dsp:sp modelId="{E6557F6E-5DC1-4211-A919-E3B34EFBB02B}">
      <dsp:nvSpPr>
        <dsp:cNvPr id="0" name=""/>
        <dsp:cNvSpPr/>
      </dsp:nvSpPr>
      <dsp:spPr>
        <a:xfrm rot="10800000">
          <a:off x="3471867" y="2643205"/>
          <a:ext cx="2161387" cy="2018495"/>
        </a:xfrm>
        <a:prstGeom prst="pieWedg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Продувка загрязненного почвенного слоя с помощью  системы пористого воздуха мобильного комплексного модуля (МКМ)</a:t>
          </a:r>
          <a:endParaRPr lang="ru-RU" sz="1100" b="1" kern="1200" dirty="0">
            <a:solidFill>
              <a:schemeClr val="tx2"/>
            </a:solidFill>
          </a:endParaRPr>
        </a:p>
      </dsp:txBody>
      <dsp:txXfrm rot="10800000">
        <a:off x="3471867" y="2643205"/>
        <a:ext cx="2161387" cy="2018495"/>
      </dsp:txXfrm>
    </dsp:sp>
    <dsp:sp modelId="{56E33477-7160-4A3E-A453-5BF89DBEEF69}">
      <dsp:nvSpPr>
        <dsp:cNvPr id="0" name=""/>
        <dsp:cNvSpPr/>
      </dsp:nvSpPr>
      <dsp:spPr>
        <a:xfrm rot="16200000">
          <a:off x="1274775" y="2625720"/>
          <a:ext cx="2042261" cy="2077230"/>
        </a:xfrm>
        <a:prstGeom prst="pieWedg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rPr>
            <a:t>Нагнетание  суспензии биопрепарата в  толщу грунта</a:t>
          </a:r>
          <a:endParaRPr lang="ru-RU" sz="1100" b="1" kern="1200" dirty="0">
            <a:solidFill>
              <a:schemeClr val="tx2"/>
            </a:solidFill>
          </a:endParaRPr>
        </a:p>
      </dsp:txBody>
      <dsp:txXfrm rot="16200000">
        <a:off x="1274775" y="2625720"/>
        <a:ext cx="2042261" cy="2077230"/>
      </dsp:txXfrm>
    </dsp:sp>
    <dsp:sp modelId="{14381066-3E4F-48D6-85B0-CA6A38EAEA37}">
      <dsp:nvSpPr>
        <dsp:cNvPr id="0" name=""/>
        <dsp:cNvSpPr/>
      </dsp:nvSpPr>
      <dsp:spPr>
        <a:xfrm>
          <a:off x="3071835" y="2143141"/>
          <a:ext cx="782982" cy="68085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2B486E0-F013-45F9-898B-87ED799022E3}">
      <dsp:nvSpPr>
        <dsp:cNvPr id="0" name=""/>
        <dsp:cNvSpPr/>
      </dsp:nvSpPr>
      <dsp:spPr>
        <a:xfrm rot="10800000">
          <a:off x="3071835" y="2357457"/>
          <a:ext cx="782982" cy="68085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7F6248-0B60-490B-B6AE-B304874FA782}">
      <dsp:nvSpPr>
        <dsp:cNvPr id="0" name=""/>
        <dsp:cNvSpPr/>
      </dsp:nvSpPr>
      <dsp:spPr>
        <a:xfrm>
          <a:off x="614549" y="2590"/>
          <a:ext cx="2291975" cy="13342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bg2"/>
              </a:solidFill>
              <a:latin typeface="Arial" pitchFamily="34" charset="0"/>
              <a:cs typeface="Arial" pitchFamily="34" charset="0"/>
            </a:rPr>
            <a:t>Замер летучих соединений в колодце</a:t>
          </a:r>
          <a:endParaRPr lang="ru-RU" sz="1000" b="1" kern="1200" dirty="0">
            <a:solidFill>
              <a:schemeClr val="bg2"/>
            </a:solidFill>
            <a:latin typeface="Arial" pitchFamily="34" charset="0"/>
            <a:cs typeface="Arial" pitchFamily="34" charset="0"/>
          </a:endParaRPr>
        </a:p>
      </dsp:txBody>
      <dsp:txXfrm>
        <a:off x="614549" y="2590"/>
        <a:ext cx="2291975" cy="1334224"/>
      </dsp:txXfrm>
    </dsp:sp>
    <dsp:sp modelId="{128ACFA6-EE42-487A-8CBA-D938954DF51C}">
      <dsp:nvSpPr>
        <dsp:cNvPr id="0" name=""/>
        <dsp:cNvSpPr/>
      </dsp:nvSpPr>
      <dsp:spPr>
        <a:xfrm rot="5416351">
          <a:off x="1620284" y="1364480"/>
          <a:ext cx="272433" cy="307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5416351">
        <a:off x="1620284" y="1364480"/>
        <a:ext cx="272433" cy="307908"/>
      </dsp:txXfrm>
    </dsp:sp>
    <dsp:sp modelId="{A6E1552E-3281-4302-BB33-CB4614276C15}">
      <dsp:nvSpPr>
        <dsp:cNvPr id="0" name=""/>
        <dsp:cNvSpPr/>
      </dsp:nvSpPr>
      <dsp:spPr>
        <a:xfrm>
          <a:off x="614549" y="1700055"/>
          <a:ext cx="2275496" cy="14040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1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rPr>
            <a:t>Обработка поверхности колодца</a:t>
          </a:r>
          <a:endParaRPr lang="ru-RU" sz="1000" b="1" kern="1200" dirty="0">
            <a:solidFill>
              <a:schemeClr val="accent1">
                <a:lumMod val="60000"/>
                <a:lumOff val="40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14549" y="1700055"/>
        <a:ext cx="2275496" cy="1404051"/>
      </dsp:txXfrm>
    </dsp:sp>
    <dsp:sp modelId="{EA44E18E-5026-498F-A1DB-CFCA17EF1EB1}">
      <dsp:nvSpPr>
        <dsp:cNvPr id="0" name=""/>
        <dsp:cNvSpPr/>
      </dsp:nvSpPr>
      <dsp:spPr>
        <a:xfrm rot="5449469">
          <a:off x="1645305" y="3076892"/>
          <a:ext cx="190130" cy="3079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5449469">
        <a:off x="1645305" y="3076892"/>
        <a:ext cx="190130" cy="307908"/>
      </dsp:txXfrm>
    </dsp:sp>
    <dsp:sp modelId="{4395D9B5-CB52-40CD-A620-D52786071B2E}">
      <dsp:nvSpPr>
        <dsp:cNvPr id="0" name=""/>
        <dsp:cNvSpPr/>
      </dsp:nvSpPr>
      <dsp:spPr>
        <a:xfrm>
          <a:off x="571510" y="3357587"/>
          <a:ext cx="2317605" cy="11443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rPr>
            <a:t>Вид обработанной поверхности</a:t>
          </a:r>
          <a:endParaRPr lang="ru-RU" sz="1000" b="1" kern="1200" dirty="0">
            <a:solidFill>
              <a:schemeClr val="accent1">
                <a:lumMod val="7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571510" y="3357587"/>
        <a:ext cx="2317605" cy="1144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405701B6-6F9A-4D7C-958B-F15DD16FEE93}" type="datetimeFigureOut">
              <a:rPr lang="ru-RU" smtClean="0"/>
              <a:pPr/>
              <a:t>27.02.2014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092DBF0-895A-4DCC-890D-D36F8BF4E6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00232" y="285729"/>
            <a:ext cx="6457968" cy="2857520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ООО «Научно производственная корпорация «ИЛМА ЭКО»</a:t>
            </a:r>
            <a:br>
              <a:rPr lang="ru-RU" sz="3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1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ООО «НПК «ИЛМА ЭКО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»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54442" y="3857628"/>
            <a:ext cx="5114778" cy="128588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190005, Санкт-Петербург,</a:t>
            </a:r>
          </a:p>
          <a:p>
            <a:pPr>
              <a:lnSpc>
                <a:spcPct val="90000"/>
              </a:lnSpc>
            </a:pP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Наб.Обводного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канала,150</a:t>
            </a:r>
          </a:p>
          <a:p>
            <a:pPr>
              <a:lnSpc>
                <a:spcPct val="90000"/>
              </a:lnSpc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www.ilmaeco.ru</a:t>
            </a:r>
            <a:endParaRPr lang="ru-RU" sz="15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Тел/факс 445-28-20</a:t>
            </a:r>
          </a:p>
          <a:p>
            <a:pPr>
              <a:lnSpc>
                <a:spcPct val="90000"/>
              </a:lnSpc>
            </a:pPr>
            <a:r>
              <a:rPr lang="en-US" sz="1500" b="1" i="1" dirty="0" smtClean="0">
                <a:latin typeface="Arial" pitchFamily="34" charset="0"/>
                <a:cs typeface="Arial" pitchFamily="34" charset="0"/>
              </a:rPr>
              <a:t>E-</a:t>
            </a:r>
            <a:r>
              <a:rPr lang="en-US" sz="1500" b="1" i="1" dirty="0" err="1" smtClean="0">
                <a:latin typeface="Arial" pitchFamily="34" charset="0"/>
                <a:cs typeface="Arial" pitchFamily="34" charset="0"/>
              </a:rPr>
              <a:t>mail:info@ilmaeco.ru</a:t>
            </a:r>
            <a:endParaRPr lang="ru-RU" sz="1500" b="1" i="1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dirty="0" smtClean="0">
                <a:latin typeface="Arial" pitchFamily="34" charset="0"/>
                <a:cs typeface="Arial" pitchFamily="34" charset="0"/>
              </a:rPr>
              <a:t>Рекультивация и биоремедиация почв</a:t>
            </a:r>
            <a:endParaRPr lang="ru-RU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5643578"/>
            <a:ext cx="3520440" cy="68102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Территория загрязненная смесью нефтепродуктов и </a:t>
            </a:r>
            <a:r>
              <a:rPr lang="ru-RU" dirty="0" err="1" smtClean="0"/>
              <a:t>полиароматических</a:t>
            </a:r>
            <a:r>
              <a:rPr lang="ru-RU" dirty="0" smtClean="0"/>
              <a:t> углеводородов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178808" y="5643578"/>
            <a:ext cx="3520440" cy="68102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Технология рекультивации имеет положительное заключение Государственной экологической экспертизы ФС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Ростехнадзора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38603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200" dirty="0" smtClean="0">
                <a:solidFill>
                  <a:schemeClr val="tx2"/>
                </a:solidFill>
              </a:rPr>
              <a:t>Нашей компанией разрабатываются проекты рекультиваций нефтесодержащих  почв  и проводится весь комплекс работ по  ликвидации загрязнений почв и грунтов нефтепродуктами. Нами применяются  эффективные технологии биологической очистки. Безусловное преимущество применения биологических методов очистки - отсутствие вторичного загрязнения, мягкое воздействие на природные объекты, достаточно низкие затраты на проведение </a:t>
            </a:r>
            <a:r>
              <a:rPr lang="ru-RU" sz="1200" dirty="0" err="1" smtClean="0">
                <a:solidFill>
                  <a:schemeClr val="tx2"/>
                </a:solidFill>
              </a:rPr>
              <a:t>рекультивационных</a:t>
            </a:r>
            <a:r>
              <a:rPr lang="ru-RU" sz="1200" dirty="0" smtClean="0">
                <a:solidFill>
                  <a:schemeClr val="tx2"/>
                </a:solidFill>
              </a:rPr>
              <a:t> мероприятий, при этом исходная концентрация </a:t>
            </a:r>
            <a:r>
              <a:rPr lang="ru-RU" sz="1200" dirty="0" err="1" smtClean="0">
                <a:solidFill>
                  <a:schemeClr val="tx2"/>
                </a:solidFill>
              </a:rPr>
              <a:t>нефтезагрязнений</a:t>
            </a:r>
            <a:r>
              <a:rPr lang="ru-RU" sz="1200" dirty="0" smtClean="0">
                <a:solidFill>
                  <a:schemeClr val="tx2"/>
                </a:solidFill>
              </a:rPr>
              <a:t> в почве может достигать 20%, (20 0000 мг/кг почвы). </a:t>
            </a:r>
          </a:p>
          <a:p>
            <a:pPr>
              <a:buNone/>
            </a:pPr>
            <a:r>
              <a:rPr lang="ru-RU" sz="1200" dirty="0" smtClean="0">
                <a:solidFill>
                  <a:schemeClr val="tx2"/>
                </a:solidFill>
              </a:rPr>
              <a:t>ООО "НПК "ИЛМА ЭКО" проводит рекультивацию почв, загрязнённых различными </a:t>
            </a:r>
            <a:r>
              <a:rPr lang="ru-RU" sz="1200" dirty="0" err="1" smtClean="0">
                <a:solidFill>
                  <a:schemeClr val="tx2"/>
                </a:solidFill>
              </a:rPr>
              <a:t>токсикантами</a:t>
            </a:r>
            <a:r>
              <a:rPr lang="ru-RU" sz="1200" dirty="0" smtClean="0">
                <a:solidFill>
                  <a:schemeClr val="tx2"/>
                </a:solidFill>
              </a:rPr>
              <a:t> (на месте загрязнения, очистка на временных площадках рекультивации с  использованием новейших  микробных препаратов семейства БАК).</a:t>
            </a:r>
            <a:endParaRPr lang="ru-RU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76399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7242048" cy="78581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Химический анализ полициклических ароматических углеводородов в процессе рекультивации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До обработки (исходный)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После обработки Биопрепаратом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2"/>
          </p:nvPr>
        </p:nvGraphicFramePr>
        <p:xfrm>
          <a:off x="571472" y="1214422"/>
          <a:ext cx="3328983" cy="4394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6"/>
                <a:gridCol w="1719256"/>
                <a:gridCol w="1109661"/>
              </a:tblGrid>
              <a:tr h="2838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№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Наименование ПАУ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173S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п/п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мкг/кг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Нафталин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166,4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Аценафтилен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77,9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Аценафтен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11,4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Флуорен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131,2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Фенантрен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474,3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416,2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466,1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Бенз[а]антрацен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93,7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Хризен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47,4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b]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latin typeface="Courier New"/>
                        </a:rPr>
                        <a:t>83,7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k]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15,6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Бенз[а]пирен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79,6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Дибенз[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a,h]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8,8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g,h,i]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перилен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5,2</a:t>
                      </a:r>
                    </a:p>
                  </a:txBody>
                  <a:tcPr marL="9525" marR="9525" marT="9525" marB="0" anchor="b"/>
                </a:tc>
              </a:tr>
              <a:tr h="3114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Индено[1,2,3-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cd]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</a:tr>
              <a:tr h="1840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Сумма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, 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мкг/кг</a:t>
                      </a:r>
                      <a:endParaRPr lang="ru-RU" sz="1100" b="0" i="0" u="none" strike="noStrike">
                        <a:latin typeface="Courier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latin typeface="Courier New"/>
                        </a:rPr>
                        <a:t>2138,5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4178301" y="1214439"/>
          <a:ext cx="3251220" cy="4447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137"/>
                <a:gridCol w="1714512"/>
                <a:gridCol w="1071571"/>
              </a:tblGrid>
              <a:tr h="2974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№</a:t>
                      </a:r>
                    </a:p>
                  </a:txBody>
                  <a:tcPr marL="9525" marR="9525" marT="95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Наименование ПАУ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Courier New"/>
                        </a:rPr>
                        <a:t>174S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п/п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мкг/кг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Нафталин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29,2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Аценафтилен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54,2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Аценафтен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&lt;0,01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Флуорен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10,1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5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Фенантрен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38,8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12,2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34,3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40,6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Бенз[а]антрацен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10,9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Хризен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26,2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b]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29,9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k]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флуорантен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12,8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Бенз[а]пирен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42,1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Дибенз[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a,h]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антрацен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7,4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Бенз[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g,h,i]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перилен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3,1</a:t>
                      </a:r>
                    </a:p>
                  </a:txBody>
                  <a:tcPr marL="9525" marR="9525" marT="9525" marB="0" anchor="b"/>
                </a:tc>
              </a:tr>
              <a:tr h="3263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latin typeface="Courier New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Индено[1,2,3-</a:t>
                      </a:r>
                      <a:r>
                        <a:rPr lang="en-US" sz="1100" b="0" i="0" u="none" strike="noStrike">
                          <a:latin typeface="Courier New"/>
                        </a:rPr>
                        <a:t>cd]</a:t>
                      </a:r>
                      <a:r>
                        <a:rPr lang="ru-RU" sz="1100" b="0" i="0" u="none" strike="noStrike">
                          <a:latin typeface="Courier New"/>
                        </a:rPr>
                        <a:t>пирен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latin typeface="Courier New"/>
                        </a:rPr>
                        <a:t>11,8</a:t>
                      </a:r>
                    </a:p>
                  </a:txBody>
                  <a:tcPr marL="9525" marR="9525" marT="9525" marB="0" anchor="b"/>
                </a:tc>
              </a:tr>
              <a:tr h="18115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latin typeface="Courier New"/>
                        </a:rPr>
                        <a:t>Сумма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, </a:t>
                      </a: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Courier New"/>
                        </a:rPr>
                        <a:t>мкг/кг</a:t>
                      </a:r>
                      <a:endParaRPr lang="ru-RU" sz="1100" b="0" i="0" u="none" strike="noStrike">
                        <a:latin typeface="Courier New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latin typeface="Courier New"/>
                        </a:rPr>
                        <a:t>363,6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229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Очистка акваторий от нефтяных загрязнений с помощью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биосорбента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«БАК-РС/ГС»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4286256"/>
            <a:ext cx="3520440" cy="2038344"/>
          </a:xfrm>
        </p:spPr>
        <p:txBody>
          <a:bodyPr>
            <a:normAutofit fontScale="77500" lnSpcReduction="20000"/>
          </a:bodyPr>
          <a:lstStyle/>
          <a:p>
            <a:pPr marL="0" lvl="1" indent="0" algn="just">
              <a:spcBef>
                <a:spcPts val="600"/>
              </a:spcBef>
              <a:buClr>
                <a:schemeClr val="tx2"/>
              </a:buClr>
              <a:buSzPct val="73000"/>
            </a:pPr>
            <a:endParaRPr lang="ru-RU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algn="just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Биосорбент «БАК – РС/ГС» предназначен для локализации, сбора и очитки водной поверхности и почвы от нефти, нефтепродуктов и других жидких углеводородов при чрезвычайных ситуациях - при ликвидации техногенных загрязнений нефтепродуктами, а также может быть использован как фильтрующие загрузки очистных сооружений: </a:t>
            </a:r>
            <a:r>
              <a:rPr lang="ru-RU" sz="1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автомоек</a:t>
            </a: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ливневых и промышленных  стоков различных предприятий.</a:t>
            </a:r>
            <a:endParaRPr lang="en-US" sz="14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algn="ctr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ru-RU" sz="1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Экспертное заключение № 78.01.06.929.П.1085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4286256"/>
            <a:ext cx="3520440" cy="2038344"/>
          </a:xfrm>
        </p:spPr>
        <p:txBody>
          <a:bodyPr>
            <a:normAutofit/>
          </a:bodyPr>
          <a:lstStyle/>
          <a:p>
            <a:pPr lvl="0"/>
            <a:r>
              <a:rPr lang="ru-RU" sz="1200" dirty="0" smtClean="0">
                <a:latin typeface="Arial" pitchFamily="34" charset="0"/>
                <a:cs typeface="Arial" pitchFamily="34" charset="0"/>
              </a:rPr>
              <a:t>ООО «НПК «ИЛМА ЭКО» совместно с ЦКБ МТ «Рубин» (Санкт-Петербург) проводят испытания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биосорбента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на р.Нева. С помощью установки, разработанной ЦКБ МТ «Рубин»,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биосорбент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наносится на проливы нефтепродуктов на акватории Невы </a:t>
            </a:r>
          </a:p>
          <a:p>
            <a:endParaRPr lang="ru-RU" sz="1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57298"/>
            <a:ext cx="35210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534" y="1357298"/>
            <a:ext cx="33266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20040"/>
            <a:ext cx="6842024" cy="82294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Сбор и удаление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нефтезагрязнений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с  использованием  сорбционных изделий 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5143512"/>
            <a:ext cx="3500462" cy="1181088"/>
          </a:xfrm>
        </p:spPr>
        <p:txBody>
          <a:bodyPr>
            <a:normAutofit/>
          </a:bodyPr>
          <a:lstStyle/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Биосорбирующие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подушки и тубы предназначены для постоянного и долговременного сбора и удаления нефтепродуктов в ливневых системах и колодцах.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715016"/>
            <a:ext cx="3520440" cy="609584"/>
          </a:xfrm>
        </p:spPr>
        <p:txBody>
          <a:bodyPr>
            <a:normAutofit fontScale="92500" lnSpcReduction="20000"/>
          </a:bodyPr>
          <a:lstStyle/>
          <a:p>
            <a:r>
              <a:rPr lang="ru-RU" sz="1300" dirty="0" smtClean="0">
                <a:latin typeface="Arial" pitchFamily="34" charset="0"/>
                <a:cs typeface="Arial" pitchFamily="34" charset="0"/>
              </a:rPr>
              <a:t>Все предлагаемые товары </a:t>
            </a:r>
            <a:r>
              <a:rPr lang="ru-RU" sz="1400" dirty="0" smtClean="0"/>
              <a:t>прошли  санитарно-эпидемиологическую экспертизу.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214422"/>
            <a:ext cx="3520440" cy="457203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НПК «ИЛМА ЭКО»  успешно применяет  технологии ликвидации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нефтезагрязнений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 использованием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нетканных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материалов в виде туб,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биоподушек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салфеток и бонов, эффективно сорбирующих весь спектр нефтепродуктов.  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Сорбирующие изделия предлагаемые  нашей компанией  предназначены для: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локализации и поглощения пятен проливов нефти и нефтепродуктов на  водных и твердых поверхностях при ликвидации разливов нефти на воде и почве;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локализации разлитых нефтепродуктов в производственных помещениях, в труднодоступных местах  (пол хранилища, палуба судна, кузов автомобиля и др.);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устранения подтеков от течей при работе технологического оборудования;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 образования защитного барьера вокруг оборудования, которое служит потенциальным источником разлива нефтепродуктов (масло, и др.). </a:t>
            </a:r>
          </a:p>
          <a:p>
            <a:pPr lvl="0"/>
            <a:r>
              <a:rPr lang="ru-RU" sz="1200" dirty="0" smtClean="0">
                <a:solidFill>
                  <a:schemeClr val="tx2"/>
                </a:solidFill>
              </a:rPr>
              <a:t> ликвидации отдельных скоплений нефти (нефтепродуктов) в труднодоступных местах (технологических ямах, колодцах, канализации и др.)</a:t>
            </a:r>
          </a:p>
          <a:p>
            <a:pPr algn="just">
              <a:buNone/>
            </a:pP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2"/>
          </p:nvPr>
        </p:nvSpPr>
        <p:spPr>
          <a:xfrm>
            <a:off x="142844" y="1214422"/>
            <a:ext cx="4071966" cy="400052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8" name="Рисунок 7" descr="D:\ПРОТОКОЛЫ лаборатории\ФОттО\бон2\P1010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2857520" cy="3643338"/>
          </a:xfrm>
          <a:prstGeom prst="rect">
            <a:avLst/>
          </a:prstGeom>
          <a:noFill/>
        </p:spPr>
      </p:pic>
      <p:pic>
        <p:nvPicPr>
          <p:cNvPr id="9" name="Рисунок 8" descr="P101000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857496"/>
            <a:ext cx="2286016" cy="210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42048" cy="64294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Очистка поверхностей от нефтяных загрязнений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214950"/>
            <a:ext cx="3520440" cy="1109650"/>
          </a:xfrm>
        </p:spPr>
        <p:txBody>
          <a:bodyPr>
            <a:normAutofit fontScale="25000" lnSpcReduction="20000"/>
          </a:bodyPr>
          <a:lstStyle/>
          <a:p>
            <a:pPr marL="0" lvl="1" indent="0" algn="just">
              <a:spcBef>
                <a:spcPts val="600"/>
              </a:spcBef>
              <a:buClr>
                <a:schemeClr val="tx2"/>
              </a:buClr>
              <a:buSzPct val="73000"/>
            </a:pPr>
            <a:r>
              <a:rPr lang="ru-RU" sz="4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Микробный препарат  «БАК – Биопаста»  для очистки асфальтированных, бетонных, железобетонных поверхностей от нефтяных загрязнений (</a:t>
            </a:r>
            <a:r>
              <a:rPr lang="ru-RU" sz="48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замазученные</a:t>
            </a:r>
            <a:r>
              <a:rPr lang="ru-RU" sz="4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колодцы, эстакады, набережные и т.д.).</a:t>
            </a:r>
          </a:p>
          <a:p>
            <a:pPr algn="just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Выполнение обработки загрязненной поверхности колодца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3111495" cy="371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4143372" y="1142984"/>
          <a:ext cx="3521075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Очистка почвы с применением технологии биоремедиации, после аварийного разлива дизельного топлива на продуктопроводе в Ленинградской области.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643578"/>
            <a:ext cx="3520440" cy="681022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Внесение биогенных элементов, стабилизаторов и активаторов процесса  биоремедиации.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643578"/>
            <a:ext cx="3520440" cy="681022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Биообработка аварийного участка препаратом-деструктором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521075" cy="305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643050"/>
            <a:ext cx="3251220" cy="297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Очистка твердых покрытий и поверхностей от углеводородных (нефтяных) соединений, при проливах,  перекачке, перевозке, эксплуатации  продуктопроводов </a:t>
            </a:r>
            <a:endParaRPr lang="ru-RU" sz="18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4857760"/>
            <a:ext cx="3520440" cy="1466840"/>
          </a:xfrm>
        </p:spPr>
        <p:txBody>
          <a:bodyPr>
            <a:noAutofit/>
          </a:bodyPr>
          <a:lstStyle/>
          <a:p>
            <a:pPr algn="just"/>
            <a:r>
              <a:rPr lang="ru-RU" sz="800" dirty="0" smtClean="0">
                <a:latin typeface="Arial" pitchFamily="34" charset="0"/>
                <a:cs typeface="Arial" pitchFamily="34" charset="0"/>
              </a:rPr>
              <a:t>Биопрепарат «БАК-БиоГель» представляет собой гель комбинированного состава. В него, помимо эффективных углеводородокисляющих микроорганизмов в  высокой концентрации, входят питательные и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эмульгирующие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вещества, обеспечивающие быстрое диспергирование загрязнения и создающие благоприятные условия для жизнедеятельности заселяемой микрофлоры. Его эффективность основана на интегральном воздействии на углеводороды, что делает их доступными для воздействия нефтеокисляющих  микроорганизмов. </a:t>
            </a:r>
          </a:p>
          <a:p>
            <a:pPr algn="just"/>
            <a:r>
              <a:rPr lang="ru-RU" sz="800" dirty="0" smtClean="0">
                <a:latin typeface="Arial" pitchFamily="34" charset="0"/>
                <a:cs typeface="Arial" pitchFamily="34" charset="0"/>
              </a:rPr>
              <a:t>Экспертное заключение №  78.01.06.929.П.1089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4857760"/>
            <a:ext cx="3520440" cy="1466840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Обработка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БАК-БиоГелем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 смотровой ямы пункта технического осмотра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локомативов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(ПТОЛ)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5210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714488"/>
            <a:ext cx="352107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3719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Ликвидация </a:t>
            </a:r>
            <a:r>
              <a:rPr lang="ru-RU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нефтезагрязнений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на акваториях</a:t>
            </a:r>
            <a:r>
              <a:rPr lang="ru-RU" sz="2000" b="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500702"/>
            <a:ext cx="3520440" cy="82389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Треугольное озеро, железнодорожная станция  Бологое. </a:t>
            </a:r>
            <a:br>
              <a:rPr lang="ru-RU" sz="1200" dirty="0" smtClean="0">
                <a:latin typeface="Arial" pitchFamily="34" charset="0"/>
                <a:cs typeface="Arial" pitchFamily="34" charset="0"/>
              </a:rPr>
            </a:br>
            <a:r>
              <a:rPr lang="ru-RU" sz="1200" dirty="0" smtClean="0">
                <a:latin typeface="Arial" pitchFamily="34" charset="0"/>
                <a:cs typeface="Arial" pitchFamily="34" charset="0"/>
              </a:rPr>
              <a:t>Установка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нефтеуловителя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 механический сбор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нефтезагрязнений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500702"/>
            <a:ext cx="3520440" cy="82389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био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- и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фиторемедиации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Треугольного озера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3286124"/>
            <a:ext cx="3521075" cy="2174236"/>
          </a:xfrm>
        </p:spPr>
      </p:pic>
      <p:pic>
        <p:nvPicPr>
          <p:cNvPr id="9" name="Picture 6" descr="DSC0048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286124"/>
            <a:ext cx="3521075" cy="219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8596" y="928670"/>
            <a:ext cx="3531502" cy="2214578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143372" y="928670"/>
            <a:ext cx="3561533" cy="2214578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42048" cy="714380"/>
          </a:xfrm>
        </p:spPr>
        <p:txBody>
          <a:bodyPr>
            <a:no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en-US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 smtClean="0"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latin typeface="Arial" pitchFamily="34" charset="0"/>
                <a:cs typeface="Arial" pitchFamily="34" charset="0"/>
              </a:rPr>
              <a:t>Осуществление биоремедиации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замазученных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грунтов на площадке рекультивации</a:t>
            </a:r>
            <a:br>
              <a:rPr lang="ru-RU" sz="1600" dirty="0" smtClean="0">
                <a:latin typeface="Arial" pitchFamily="34" charset="0"/>
                <a:cs typeface="Arial" pitchFamily="34" charset="0"/>
              </a:rPr>
            </a:b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Биоремедиация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замазученных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грунтов на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пложадке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рекультивации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286248" y="5857892"/>
            <a:ext cx="3413000" cy="466708"/>
          </a:xfrm>
        </p:spPr>
        <p:txBody>
          <a:bodyPr>
            <a:normAutofit/>
          </a:bodyPr>
          <a:lstStyle/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Динамика уменьшения концентрации нефтепродуктов в почве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928670"/>
            <a:ext cx="3521075" cy="2428892"/>
          </a:xfrm>
        </p:spPr>
      </p:pic>
      <p:pic>
        <p:nvPicPr>
          <p:cNvPr id="9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3372" y="1071546"/>
            <a:ext cx="3521075" cy="2143140"/>
          </a:xfr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143372" y="2786058"/>
            <a:ext cx="3500462" cy="4286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Обезвреженный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почвогрунт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используется для планировки территории станции.</a:t>
            </a:r>
            <a:endParaRPr lang="ru-RU" sz="12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143372" y="3286124"/>
            <a:ext cx="3500462" cy="2500330"/>
          </a:xfrm>
          <a:prstGeom prst="rect">
            <a:avLst/>
          </a:prstGeo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Перечень выполненных работ на объектах Октябрьской железной дороги в 2012-2011 годах.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2012 год.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Зачистка территории ремонтного локомотивного депо,  обезвреживание загрязненного грунта, ст.Бологое (ТЧ-3)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Обезвреживание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нефтезагрязненных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грунтов на территории ремонтного локомотивного депо, г.Кемь (ТЧ-29)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Обезвреживание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нефтезагрязненных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грунтов на территории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кемского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ремонтного локомотивного депо. Г.Медвежьегорск (ТЧ-29)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Обезвреживание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нефтезагрязненных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грунтов на территории ремонтного локомотивного депо г.Петрозаводск (ТЧ-24)</a:t>
            </a:r>
          </a:p>
          <a:p>
            <a:pPr>
              <a:buNone/>
            </a:pP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			2011 год.</a:t>
            </a:r>
            <a:endParaRPr lang="en-US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Сбор, размещение, обезвреживание грунтов загрязненных нефтепродуктами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СПб-Сортировочный-Московский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ремонтное локомотивное депо (ТЧ-7)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Сбор, размещение, обезвреживание грунтов загрязненных нефтепродуктами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СПб-Сортировочный-Витебский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ремонтное локомотивное депо (ТЧ-9)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Сбор, размещение, обезвреживание грунтов загрязненных нефтепродуктами г.Великие Луки Локомотивное депо  (ТЧ-33)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Сбор, размещение, обезвреживание грунтов загрязненных нефтепродуктами г.Волхов, Локомотивное депо (ТЧ-16)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Сбор, размещение, обезвреживание грунтов загрязненных нефтепродуктами г.Мурманск,  ремонтное локомотивное депо Кандалакша (ТЧ-27)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28588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ООО «Научно-производственная корпорация "ИЛМА ЭКО" является одной из ведущих компаний на рынке природоохранных  </a:t>
            </a:r>
            <a:r>
              <a:rPr lang="ru-RU" sz="20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услуг  Санкт-ПетербургА</a:t>
            </a: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57620" y="285728"/>
            <a:ext cx="5143536" cy="50006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Разработка проектной документации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143504" y="857232"/>
            <a:ext cx="3674594" cy="571504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Проекты рекультивации загрязненных территорий;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Проекты  очистки и восстановления почв и грунтов;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Проекты ликвидации (демонтажа, сноса) зданий и сооружений;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Проекты производства работ (ППР) и проекты организации строительства (ПОС);</a:t>
            </a:r>
          </a:p>
          <a:p>
            <a:pP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Разработка природоохранной документации:</a:t>
            </a:r>
          </a:p>
          <a:p>
            <a:pPr lvl="1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Разделы проектной документации «Мероприятия по охране окружающей среды в период строительства и в период эксплуатации»;</a:t>
            </a:r>
          </a:p>
          <a:p>
            <a:pPr lvl="1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Проекты организации и сокращения санитарно-защитных зон;</a:t>
            </a:r>
          </a:p>
          <a:p>
            <a:pPr lvl="1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Экологическое обоснование хозяйственной деятельности;</a:t>
            </a:r>
          </a:p>
          <a:p>
            <a:pPr lvl="1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Технический регламент по обращению со строительными отходами;</a:t>
            </a:r>
          </a:p>
          <a:p>
            <a:pPr lvl="1">
              <a:buFont typeface="Arial" pitchFamily="34" charset="0"/>
              <a:buChar char="•"/>
            </a:pPr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ПНООЛР, ПДВ, паспорт отходов, свидетельства об отнесении к классу опасности отхода, ТУ, подготовка материалов для лицензирования деятельности по обращению с отходами.</a:t>
            </a:r>
          </a:p>
          <a:p>
            <a:pPr lvl="1">
              <a:buFont typeface="Arial" pitchFamily="34" charset="0"/>
              <a:buChar char="•"/>
            </a:pP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ctr">
              <a:buNone/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ООО НПК «ИЛМА ЭКО» является членом СРО в области проектирования и в области инженерно-экологических изысканий.</a:t>
            </a:r>
          </a:p>
          <a:p>
            <a:pPr lvl="1">
              <a:buFont typeface="Arial" pitchFamily="34" charset="0"/>
              <a:buChar char="•"/>
            </a:pPr>
            <a:endParaRPr lang="ru-RU" sz="10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Рисунок 21"/>
          <p:cNvGraphicFramePr>
            <a:graphicFrameLocks noGrp="1"/>
          </p:cNvGraphicFramePr>
          <p:nvPr>
            <p:ph type="pic" idx="1"/>
          </p:nvPr>
        </p:nvGraphicFramePr>
        <p:xfrm>
          <a:off x="663575" y="3000371"/>
          <a:ext cx="4206875" cy="431044"/>
        </p:xfrm>
        <a:graphic>
          <a:graphicData uri="http://schemas.openxmlformats.org/drawingml/2006/table">
            <a:tbl>
              <a:tblPr/>
              <a:tblGrid>
                <a:gridCol w="2169776"/>
                <a:gridCol w="2037099"/>
              </a:tblGrid>
              <a:tr h="70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3" name="Рисунок 1" descr="проектна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3488116" cy="4678886"/>
          </a:xfrm>
          <a:prstGeom prst="rect">
            <a:avLst/>
          </a:prstGeom>
          <a:noFill/>
        </p:spPr>
      </p:pic>
      <p:pic>
        <p:nvPicPr>
          <p:cNvPr id="1032" name="Рисунок 2" descr="изыск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85926"/>
            <a:ext cx="3214710" cy="4549150"/>
          </a:xfrm>
          <a:prstGeom prst="rect">
            <a:avLst/>
          </a:prstGeom>
          <a:noFill/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57620" y="285728"/>
            <a:ext cx="4960478" cy="157163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Обращение с опасными отходами 3-4 классов; обезвреживание и понижение класса опасности отходов с применением современных технологий.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143504" y="1928802"/>
            <a:ext cx="3674594" cy="44291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Мы предлагаем:</a:t>
            </a:r>
            <a:endParaRPr lang="ru-RU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Вывоз грунта после проведения землеройных работ;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Вывоз отходов (строительных,  промышленных, крупногабаритных и т.д.);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Утилизация бытового мусора и отходов производства</a:t>
            </a:r>
          </a:p>
          <a:p>
            <a:endParaRPr lang="ru-RU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В наши услуги входит:</a:t>
            </a:r>
            <a:endParaRPr lang="ru-RU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Обезвреживание отходов с понижением класса опасности;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Транспортировка отходов до места их размещения;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Утилизация (отходы разных типов) на полигонах ТБО;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Вывоз строительного мусора;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Профессиональная консультация по вопросам обращения  с опасными отходами 1-5 классов .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10" name="Рисунок 9"/>
          <p:cNvGraphicFramePr>
            <a:graphicFrameLocks noGrp="1"/>
          </p:cNvGraphicFramePr>
          <p:nvPr>
            <p:ph type="pic" idx="1"/>
          </p:nvPr>
        </p:nvGraphicFramePr>
        <p:xfrm>
          <a:off x="663575" y="2925917"/>
          <a:ext cx="4206875" cy="436254"/>
        </p:xfrm>
        <a:graphic>
          <a:graphicData uri="http://schemas.openxmlformats.org/drawingml/2006/table">
            <a:tbl>
              <a:tblPr/>
              <a:tblGrid>
                <a:gridCol w="2169776"/>
                <a:gridCol w="2037099"/>
              </a:tblGrid>
              <a:tr h="145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730" marR="517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7" name="Picture 3" descr="D:\НОВАЯ\- НПК УчредитДОК\Лицензии\!! НОВАЯ ЛИЦЕНЗИЯ\лиц2014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3429024" cy="4848303"/>
          </a:xfrm>
          <a:prstGeom prst="rect">
            <a:avLst/>
          </a:prstGeom>
          <a:noFill/>
        </p:spPr>
      </p:pic>
      <p:pic>
        <p:nvPicPr>
          <p:cNvPr id="1026" name="Picture 2" descr="D:\НОВАЯ\- НПК УчредитДОК\Лицензии\!! НОВАЯ ЛИЦЕНЗИЯ\лиц2014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000240"/>
            <a:ext cx="3228440" cy="45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628" y="285728"/>
            <a:ext cx="4000528" cy="1143008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Разработка технологий обезвреживания и очистки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Рекультивация загрязненной территории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143504" y="1785926"/>
            <a:ext cx="3714776" cy="271464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Научные исследования  НПК «ИЛМА ЭКО» стали основой для создания новейшей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экотехнологии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основанной  на применении комплексных систем биоремедиации, которые включают в себя 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использованние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отечественных биопрепаратов  и 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биосорбентов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биогелей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 так же высшей  растительности. 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НПК «ИЛМА ЭКО» выполняет полный комплекс технологических мероприятий от проектных изысканий до очистки и восстановления загрязненных промышленных территорий, обезвреживания шламов.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Технология биоремедиации имеет положительное заключение Государственной экологической  экспертизы ФС </a:t>
            </a:r>
            <a:r>
              <a:rPr lang="ru-RU" sz="1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Ростехнадзора</a:t>
            </a:r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Российской Федерации.</a:t>
            </a:r>
            <a:endParaRPr lang="ru-RU" sz="1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MG_325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57620" y="285728"/>
            <a:ext cx="4960478" cy="57150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Научный поиск - основа успеха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072066" y="1000108"/>
            <a:ext cx="3786214" cy="420376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 базе ООО «НПК «ИЛМА ЭКО» создан и успешно работает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биотехнологический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отдел, призванный обеспечить качественное выполнение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биоремедиационных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проектов фирмы. Высоко квалифицированные специалисты, обширная материально-техническая  база, позволяют решать многочисленные экологические задачи. В настоящее время в отделе активно ведется разработка и успешное внедрение новых методов очистки и восстановления  загрязненных различными органическими и неорганическими </a:t>
            </a:r>
            <a:r>
              <a:rPr 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токсикантами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почв и грунтов, промышленных и природных вод. </a:t>
            </a:r>
          </a:p>
          <a:p>
            <a:pPr algn="just"/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Работы сотрудников  отдела публикуются  в отечественных и зарубежных изданиях, имеются патенты.</a:t>
            </a: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ilmaeco.ru/images/img1355260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8411" r="8411"/>
          <a:stretch>
            <a:fillRect/>
          </a:stretch>
        </p:blipFill>
        <p:spPr bwMode="auto">
          <a:xfrm>
            <a:off x="2214546" y="1071546"/>
            <a:ext cx="2798252" cy="279825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 contourW="3810">
            <a:contourClr>
              <a:srgbClr val="969696"/>
            </a:contourClr>
          </a:sp3d>
        </p:spPr>
      </p:pic>
      <p:pic>
        <p:nvPicPr>
          <p:cNvPr id="15364" name="Picture 4" descr="http://ilmaeco.ru/images/img13552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00504"/>
            <a:ext cx="25527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Обезвреживание и дезодорация участков под действующими эстакадами от органического загрязнения биопрепаратами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57158" y="1428736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515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Обезвреживание органических отходов  на площадках </a:t>
            </a:r>
            <a:endParaRPr lang="ru-RU" sz="2000" dirty="0">
              <a:solidFill>
                <a:schemeClr val="accent4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214950"/>
            <a:ext cx="2971792" cy="1109650"/>
          </a:xfrm>
        </p:spPr>
        <p:txBody>
          <a:bodyPr>
            <a:normAutofit/>
          </a:bodyPr>
          <a:lstStyle/>
          <a:p>
            <a:pPr algn="just"/>
            <a:r>
              <a:rPr lang="ru-RU" sz="1050" dirty="0" smtClean="0">
                <a:latin typeface="Arial" pitchFamily="34" charset="0"/>
                <a:cs typeface="Arial" pitchFamily="34" charset="0"/>
              </a:rPr>
              <a:t>Биообработка органических отходов содержания животных (подстилочный навоз) с применением биопрепарата «</a:t>
            </a:r>
            <a:r>
              <a:rPr lang="ru-RU" sz="1050" dirty="0" err="1" smtClean="0">
                <a:latin typeface="Arial" pitchFamily="34" charset="0"/>
                <a:cs typeface="Arial" pitchFamily="34" charset="0"/>
              </a:rPr>
              <a:t>Биоцен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», предназначенного для ускорения процессов переработки   на площадках временного складирования.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000496" y="5500702"/>
            <a:ext cx="3734754" cy="785818"/>
          </a:xfrm>
        </p:spPr>
        <p:txBody>
          <a:bodyPr>
            <a:normAutofit/>
          </a:bodyPr>
          <a:lstStyle/>
          <a:p>
            <a:pPr algn="just"/>
            <a:r>
              <a:rPr lang="ru-RU" sz="1100" dirty="0" smtClean="0">
                <a:latin typeface="Arial" pitchFamily="34" charset="0"/>
                <a:cs typeface="Arial" pitchFamily="34" charset="0"/>
              </a:rPr>
              <a:t>Отходы, обезвреженные по технологии «БИОЦЕН» можно безопасно использовать как смешанный компост.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1142984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14744" y="1142984"/>
            <a:ext cx="3984504" cy="428628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200" dirty="0" smtClean="0"/>
              <a:t>	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Биопрепарат «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Биоцен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 содержит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высоконцентрированный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комплекс живых естественных термофильных аэробных микроорганизмов и натуральных ферментов - внеклеточных белков обладающих способностью к расщеплению органических субстратов: целлюлозы, лигнина, кератина, жиров, растительных волокон. В состав биопрепарата также входят отобранные штаммы бактерий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антипатогенов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антагонистов патогенной микрофлоры 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Escherichia coli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которые сокращают сроки выживаемости патогенной микрофлоры и гельминтов. Препарат «БИОЦЕН» не токсичен, безопасен для человека и окружающей среды, соответствует 4 классу опасности, прошел санитарно-гигиеническую с экспертизу Федеральной службы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Роспотребнадзора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(Экспертные  заключения №78.01.06.929.П.4176;№ 78.01.06.929.Т.4207).</a:t>
            </a:r>
          </a:p>
          <a:p>
            <a:pPr algn="just">
              <a:buNone/>
            </a:pP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После обезвреживания отходов естественного происхождения биопрепаратом  «</a:t>
            </a:r>
            <a:r>
              <a:rPr lang="ru-RU" sz="12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Биоцен</a:t>
            </a:r>
            <a:r>
              <a:rPr lang="ru-RU" sz="1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отходы могут быть использованы как смешанные (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Соломонавозные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компосты - ГОСТ Р 53042-2008. Органические удобрения. Термины и определения) компосты, которые следует вносить под пропашные культуры, при закладке и </a:t>
            </a:r>
            <a:r>
              <a:rPr lang="ru-RU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перезалужении</a:t>
            </a:r>
            <a:r>
              <a:rPr lang="ru-RU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лугов и пастбищ, а также при окультуривании мелиорированных земель.</a:t>
            </a: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43248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Очистка загрязненного углеводородами грунта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28596" y="1142984"/>
          <a:ext cx="7239000" cy="5241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1167</Words>
  <Application>Microsoft Office PowerPoint</Application>
  <PresentationFormat>Экран (4:3)</PresentationFormat>
  <Paragraphs>230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ООО «Научно производственная корпорация «ИЛМА ЭКО»  ООО «НПК «ИЛМА ЭКО»</vt:lpstr>
      <vt:lpstr>ООО «Научно-производственная корпорация "ИЛМА ЭКО" является одной из ведущих компаний на рынке природоохранных  услуг  Санкт-ПетербургА.</vt:lpstr>
      <vt:lpstr>Разработка проектной документации</vt:lpstr>
      <vt:lpstr>Обращение с опасными отходами 3-4 классов; обезвреживание и понижение класса опасности отходов с применением современных технологий.</vt:lpstr>
      <vt:lpstr>Разработка технологий обезвреживания и очистки Рекультивация загрязненной территории</vt:lpstr>
      <vt:lpstr>Научный поиск - основа успеха</vt:lpstr>
      <vt:lpstr>Обезвреживание и дезодорация участков под действующими эстакадами от органического загрязнения биопрепаратами </vt:lpstr>
      <vt:lpstr>Обезвреживание органических отходов  на площадках </vt:lpstr>
      <vt:lpstr>Очистка загрязненного углеводородами грунта </vt:lpstr>
      <vt:lpstr>Рекультивация и биоремедиация почв</vt:lpstr>
      <vt:lpstr>Химический анализ полициклических ароматических углеводородов в процессе рекультивации </vt:lpstr>
      <vt:lpstr>Очистка акваторий от нефтяных загрязнений с помощью биосорбента «БАК-РС/ГС»</vt:lpstr>
      <vt:lpstr>Сбор и удаление нефтезагрязнений с  использованием  сорбционных изделий </vt:lpstr>
      <vt:lpstr>Очистка поверхностей от нефтяных загрязнений</vt:lpstr>
      <vt:lpstr>Очистка почвы с применением технологии биоремедиации, после аварийного разлива дизельного топлива на продуктопроводе в Ленинградской области.</vt:lpstr>
      <vt:lpstr>Очистка твердых покрытий и поверхностей от углеводородных (нефтяных) соединений, при проливах,  перекачке, перевозке, эксплуатации  продуктопроводов </vt:lpstr>
      <vt:lpstr>Ликвидация нефтезагрязнений  на акваториях.</vt:lpstr>
      <vt:lpstr>   Осуществление биоремедиации замазученных грунтов на площадке рекультивации </vt:lpstr>
      <vt:lpstr>Перечень выполненных работ на объектах Октябрьской железной дороги в 2012-2011 годах.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«Научно производственная корпорация «ИЛМА ЭКО»  ООО «НПК «ИЛМА ЭКО»</dc:title>
  <dc:creator>Admin</dc:creator>
  <cp:lastModifiedBy>Admin</cp:lastModifiedBy>
  <cp:revision>148</cp:revision>
  <dcterms:created xsi:type="dcterms:W3CDTF">2012-11-22T12:42:53Z</dcterms:created>
  <dcterms:modified xsi:type="dcterms:W3CDTF">2014-02-27T10:19:08Z</dcterms:modified>
</cp:coreProperties>
</file>